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Outfit Black"/>
      <p:bold r:id="rId46"/>
    </p:embeddedFont>
    <p:embeddedFont>
      <p:font typeface="Outfit ExtraBold"/>
      <p:bold r:id="rId47"/>
    </p:embeddedFont>
    <p:embeddedFont>
      <p:font typeface="Outfit Light"/>
      <p:regular r:id="rId48"/>
      <p:bold r:id="rId49"/>
    </p:embeddedFont>
    <p:embeddedFont>
      <p:font typeface="Outfit"/>
      <p:regular r:id="rId50"/>
      <p:bold r:id="rId51"/>
    </p:embeddedFont>
    <p:embeddedFont>
      <p:font typeface="Outfit Medium"/>
      <p:regular r:id="rId52"/>
      <p:bold r:id="rId53"/>
    </p:embeddedFont>
    <p:embeddedFont>
      <p:font typeface="Outfit SemiBol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j8QVs/UFEh9mtzgHg2MGoWHbCY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OutfitBlack-bold.fntdata"/><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utfitLight-regular.fntdata"/><Relationship Id="rId47" Type="http://schemas.openxmlformats.org/officeDocument/2006/relationships/font" Target="fonts/OutfitExtraBold-bold.fntdata"/><Relationship Id="rId49" Type="http://schemas.openxmlformats.org/officeDocument/2006/relationships/font" Target="fonts/Outfit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utfit-bold.fntdata"/><Relationship Id="rId50" Type="http://schemas.openxmlformats.org/officeDocument/2006/relationships/font" Target="fonts/Outfit-regular.fntdata"/><Relationship Id="rId53" Type="http://schemas.openxmlformats.org/officeDocument/2006/relationships/font" Target="fonts/OutfitMedium-bold.fntdata"/><Relationship Id="rId52" Type="http://schemas.openxmlformats.org/officeDocument/2006/relationships/font" Target="fonts/OutfitMedium-regular.fntdata"/><Relationship Id="rId11" Type="http://schemas.openxmlformats.org/officeDocument/2006/relationships/slide" Target="slides/slide7.xml"/><Relationship Id="rId55" Type="http://schemas.openxmlformats.org/officeDocument/2006/relationships/font" Target="fonts/OutfitSemiBold-bold.fntdata"/><Relationship Id="rId10" Type="http://schemas.openxmlformats.org/officeDocument/2006/relationships/slide" Target="slides/slide6.xml"/><Relationship Id="rId54" Type="http://schemas.openxmlformats.org/officeDocument/2006/relationships/font" Target="fonts/OutfitSemiBold-regular.fntdata"/><Relationship Id="rId13" Type="http://schemas.openxmlformats.org/officeDocument/2006/relationships/slide" Target="slides/slide9.xml"/><Relationship Id="rId12" Type="http://schemas.openxmlformats.org/officeDocument/2006/relationships/slide" Target="slides/slide8.xml"/><Relationship Id="rId56"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it" sz="1300">
                <a:solidFill>
                  <a:schemeClr val="dk2"/>
                </a:solidFill>
              </a:rPr>
              <a:t>NOTE</a:t>
            </a:r>
            <a:r>
              <a:rPr lang="it" sz="1300">
                <a:solidFill>
                  <a:schemeClr val="dk2"/>
                </a:solidFill>
              </a:rPr>
              <a:t> to change the image inside the arrow select the image that comes out on the right side of the slide, then click on "replace image" then move the image to position it as you prefer with the arrow</a:t>
            </a:r>
            <a:endParaRPr sz="1300">
              <a:solidFill>
                <a:schemeClr val="dk2"/>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f0d86988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0" name="Google Shape;390;g1f0d86988f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f1c12f47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f1c12f47e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f0d86988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f0d86988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b856bd7d5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b856bd7d5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b76c8bf9e5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b76c8bf9e5_3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c4409be79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c4409be79d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b76c8bf9e5_3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g2b76c8bf9e5_3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c37174c2e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c37174c2e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c45dd0090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c45dd0090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c4a88dd9b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2c4a88dd9bb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c4a88dd9bb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2c4a88dd9bb_0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c45dd00908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g2c45dd00908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c4a88dd9bb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2c4a88dd9bb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c4a88dd9b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9" name="Google Shape;509;g2c4a88dd9bb_0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c4a88dd9bb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g2c4a88dd9bb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c4a88dd9b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2c4a88dd9b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c3d674ae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c3d674ae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b76c8bf9e5_3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b76c8bf9e5_3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c3a7c307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c3a7c3070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b76c8bf9e5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2b76c8bf9e5_3_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c4ac57a7b6_4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g2c4ac57a7b6_48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c4ac57a7b6_48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0" name="Google Shape;570;g2c4ac57a7b6_48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c4ac57a7b6_48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c4ac57a7b6_48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2c4ac57a7b6_48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2c4ac57a7b6_48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c4ac57a7b6_48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2" name="Google Shape;592;g2c4ac57a7b6_48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b76c8bf9e5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2b76c8bf9e5_3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c3de40475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c3de404750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b76c8bf9e5_3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6" name="Google Shape;616;g2b76c8bf9e5_3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b856bd7d5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b856bd7d5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f0da940657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2" name="Google Shape;632;g1f0da940657_1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76c8bf9e5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g2b76c8bf9e5_3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1" name="Google Shape;64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b7bc67e0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b7bc67e0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76c8bf9e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2b76c8bf9e5_3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c4409be79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g2c4409be79d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c45dd0090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c45dd0090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c45dd0090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c45dd0090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45dd0090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c45dd0090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Dark" type="title">
  <p:cSld name="TITLE">
    <p:bg>
      <p:bgPr>
        <a:solidFill>
          <a:srgbClr val="11302D"/>
        </a:solidFill>
      </p:bgPr>
    </p:bg>
    <p:spTree>
      <p:nvGrpSpPr>
        <p:cNvPr id="7" name="Shape 7"/>
        <p:cNvGrpSpPr/>
        <p:nvPr/>
      </p:nvGrpSpPr>
      <p:grpSpPr>
        <a:xfrm>
          <a:off x="0" y="0"/>
          <a:ext cx="0" cy="0"/>
          <a:chOff x="0" y="0"/>
          <a:chExt cx="0" cy="0"/>
        </a:xfrm>
      </p:grpSpPr>
      <p:sp>
        <p:nvSpPr>
          <p:cNvPr id="8" name="Google Shape;8;p86"/>
          <p:cNvSpPr txBox="1"/>
          <p:nvPr>
            <p:ph type="title"/>
          </p:nvPr>
        </p:nvSpPr>
        <p:spPr>
          <a:xfrm>
            <a:off x="378325" y="369325"/>
            <a:ext cx="48057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4000"/>
              <a:buFont typeface="Outfit"/>
              <a:buNone/>
              <a:defRPr b="1" i="0" sz="4000" u="none" cap="none" strike="noStrike">
                <a:solidFill>
                  <a:schemeClr val="lt2"/>
                </a:solidFill>
                <a:latin typeface="Outfit"/>
                <a:ea typeface="Outfit"/>
                <a:cs typeface="Outfit"/>
                <a:sym typeface="Outfit"/>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86"/>
          <p:cNvSpPr txBox="1"/>
          <p:nvPr>
            <p:ph idx="1" type="subTitle"/>
          </p:nvPr>
        </p:nvSpPr>
        <p:spPr>
          <a:xfrm>
            <a:off x="381000" y="2481525"/>
            <a:ext cx="4080600" cy="541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800"/>
              <a:buFont typeface="Outfit Medium"/>
              <a:buNone/>
              <a:defRPr b="0" i="0" sz="1800" u="none" cap="none" strike="noStrike">
                <a:solidFill>
                  <a:schemeClr val="lt1"/>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uber">
  <p:cSld name="TITLE_3_1_1_2_2_2_1_1_1_1">
    <p:bg>
      <p:bgPr>
        <a:solidFill>
          <a:srgbClr val="3E1B0C"/>
        </a:solidFill>
      </p:bgPr>
    </p:bg>
    <p:spTree>
      <p:nvGrpSpPr>
        <p:cNvPr id="48" name="Shape 48"/>
        <p:cNvGrpSpPr/>
        <p:nvPr/>
      </p:nvGrpSpPr>
      <p:grpSpPr>
        <a:xfrm>
          <a:off x="0" y="0"/>
          <a:ext cx="0" cy="0"/>
          <a:chOff x="0" y="0"/>
          <a:chExt cx="0" cy="0"/>
        </a:xfrm>
      </p:grpSpPr>
      <p:sp>
        <p:nvSpPr>
          <p:cNvPr id="49" name="Google Shape;49;p95"/>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1"/>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50" name="Google Shape;50;p95"/>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o 2 colonne">
  <p:cSld name="TITLE_3_1_1_1_1">
    <p:bg>
      <p:bgPr>
        <a:solidFill>
          <a:schemeClr val="lt2"/>
        </a:solidFill>
      </p:bgPr>
    </p:bg>
    <p:spTree>
      <p:nvGrpSpPr>
        <p:cNvPr id="51" name="Shape 51"/>
        <p:cNvGrpSpPr/>
        <p:nvPr/>
      </p:nvGrpSpPr>
      <p:grpSpPr>
        <a:xfrm>
          <a:off x="0" y="0"/>
          <a:ext cx="0" cy="0"/>
          <a:chOff x="0" y="0"/>
          <a:chExt cx="0" cy="0"/>
        </a:xfrm>
      </p:grpSpPr>
      <p:sp>
        <p:nvSpPr>
          <p:cNvPr id="52" name="Google Shape;52;p96"/>
          <p:cNvSpPr txBox="1"/>
          <p:nvPr>
            <p:ph type="title"/>
          </p:nvPr>
        </p:nvSpPr>
        <p:spPr>
          <a:xfrm>
            <a:off x="378325" y="369325"/>
            <a:ext cx="33867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53" name="Google Shape;53;p96"/>
          <p:cNvSpPr txBox="1"/>
          <p:nvPr>
            <p:ph idx="2" type="title"/>
          </p:nvPr>
        </p:nvSpPr>
        <p:spPr>
          <a:xfrm>
            <a:off x="5378975" y="2576075"/>
            <a:ext cx="3386700" cy="1576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1pPr>
            <a:lvl2pPr lvl="1"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2pPr>
            <a:lvl3pPr lvl="2"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3pPr>
            <a:lvl4pPr lvl="3"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4pPr>
            <a:lvl5pPr lvl="4"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5pPr>
            <a:lvl6pPr lvl="5"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6pPr>
            <a:lvl7pPr lvl="6"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7pPr>
            <a:lvl8pPr lvl="7"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8pPr>
            <a:lvl9pPr lvl="8"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9pPr>
          </a:lstStyle>
          <a:p/>
        </p:txBody>
      </p:sp>
      <p:sp>
        <p:nvSpPr>
          <p:cNvPr id="54" name="Google Shape;54;p96"/>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55" name="Google Shape;55;p96"/>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56" name="Google Shape;56;p96"/>
          <p:cNvSpPr txBox="1"/>
          <p:nvPr>
            <p:ph idx="3" type="title"/>
          </p:nvPr>
        </p:nvSpPr>
        <p:spPr>
          <a:xfrm>
            <a:off x="1809600" y="2576075"/>
            <a:ext cx="3386700" cy="1576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1pPr>
            <a:lvl2pPr lvl="1"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2pPr>
            <a:lvl3pPr lvl="2"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3pPr>
            <a:lvl4pPr lvl="3"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4pPr>
            <a:lvl5pPr lvl="4"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5pPr>
            <a:lvl6pPr lvl="5"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6pPr>
            <a:lvl7pPr lvl="6"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7pPr>
            <a:lvl8pPr lvl="7"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8pPr>
            <a:lvl9pPr lvl="8"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o 1">
  <p:cSld name="TITLE_3_1_1">
    <p:bg>
      <p:bgPr>
        <a:solidFill>
          <a:schemeClr val="lt2"/>
        </a:solidFill>
      </p:bgPr>
    </p:bg>
    <p:spTree>
      <p:nvGrpSpPr>
        <p:cNvPr id="57" name="Shape 57"/>
        <p:cNvGrpSpPr/>
        <p:nvPr/>
      </p:nvGrpSpPr>
      <p:grpSpPr>
        <a:xfrm>
          <a:off x="0" y="0"/>
          <a:ext cx="0" cy="0"/>
          <a:chOff x="0" y="0"/>
          <a:chExt cx="0" cy="0"/>
        </a:xfrm>
      </p:grpSpPr>
      <p:sp>
        <p:nvSpPr>
          <p:cNvPr id="58" name="Google Shape;58;p97"/>
          <p:cNvSpPr txBox="1"/>
          <p:nvPr>
            <p:ph type="title"/>
          </p:nvPr>
        </p:nvSpPr>
        <p:spPr>
          <a:xfrm>
            <a:off x="378325" y="369325"/>
            <a:ext cx="33867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59" name="Google Shape;59;p97"/>
          <p:cNvSpPr txBox="1"/>
          <p:nvPr>
            <p:ph idx="2" type="title"/>
          </p:nvPr>
        </p:nvSpPr>
        <p:spPr>
          <a:xfrm>
            <a:off x="5378975" y="545725"/>
            <a:ext cx="3386700" cy="1576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9pPr>
          </a:lstStyle>
          <a:p/>
        </p:txBody>
      </p:sp>
      <p:sp>
        <p:nvSpPr>
          <p:cNvPr id="60" name="Google Shape;60;p97"/>
          <p:cNvSpPr txBox="1"/>
          <p:nvPr>
            <p:ph idx="1" type="subTitle"/>
          </p:nvPr>
        </p:nvSpPr>
        <p:spPr>
          <a:xfrm>
            <a:off x="378325" y="2441400"/>
            <a:ext cx="3386700" cy="2157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1302D"/>
              </a:buClr>
              <a:buSzPts val="1800"/>
              <a:buFont typeface="Outfit Medium"/>
              <a:buNone/>
              <a:defRPr b="0" i="0" sz="18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61" name="Google Shape;61;p97"/>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62" name="Google Shape;62;p97"/>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o 2">
  <p:cSld name="TITLE_3_1_1_1">
    <p:bg>
      <p:bgPr>
        <a:solidFill>
          <a:schemeClr val="lt2"/>
        </a:solidFill>
      </p:bgPr>
    </p:bg>
    <p:spTree>
      <p:nvGrpSpPr>
        <p:cNvPr id="63" name="Shape 63"/>
        <p:cNvGrpSpPr/>
        <p:nvPr/>
      </p:nvGrpSpPr>
      <p:grpSpPr>
        <a:xfrm>
          <a:off x="0" y="0"/>
          <a:ext cx="0" cy="0"/>
          <a:chOff x="0" y="0"/>
          <a:chExt cx="0" cy="0"/>
        </a:xfrm>
      </p:grpSpPr>
      <p:sp>
        <p:nvSpPr>
          <p:cNvPr id="64" name="Google Shape;64;p98"/>
          <p:cNvSpPr txBox="1"/>
          <p:nvPr>
            <p:ph type="title"/>
          </p:nvPr>
        </p:nvSpPr>
        <p:spPr>
          <a:xfrm>
            <a:off x="378325" y="369325"/>
            <a:ext cx="33867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65" name="Google Shape;65;p98"/>
          <p:cNvSpPr txBox="1"/>
          <p:nvPr>
            <p:ph idx="2" type="title"/>
          </p:nvPr>
        </p:nvSpPr>
        <p:spPr>
          <a:xfrm>
            <a:off x="5378975" y="545725"/>
            <a:ext cx="3386700" cy="1576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1pPr>
            <a:lvl2pPr lvl="1"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2pPr>
            <a:lvl3pPr lvl="2"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3pPr>
            <a:lvl4pPr lvl="3"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4pPr>
            <a:lvl5pPr lvl="4"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5pPr>
            <a:lvl6pPr lvl="5"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6pPr>
            <a:lvl7pPr lvl="6"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7pPr>
            <a:lvl8pPr lvl="7"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8pPr>
            <a:lvl9pPr lvl="8"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9pPr>
          </a:lstStyle>
          <a:p/>
        </p:txBody>
      </p:sp>
      <p:sp>
        <p:nvSpPr>
          <p:cNvPr id="66" name="Google Shape;66;p98"/>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67" name="Google Shape;67;p98"/>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o + img 1">
  <p:cSld name="TITLE_3_1_1_2">
    <p:bg>
      <p:bgPr>
        <a:solidFill>
          <a:schemeClr val="lt2"/>
        </a:solidFill>
      </p:bgPr>
    </p:bg>
    <p:spTree>
      <p:nvGrpSpPr>
        <p:cNvPr id="68" name="Shape 68"/>
        <p:cNvGrpSpPr/>
        <p:nvPr/>
      </p:nvGrpSpPr>
      <p:grpSpPr>
        <a:xfrm>
          <a:off x="0" y="0"/>
          <a:ext cx="0" cy="0"/>
          <a:chOff x="0" y="0"/>
          <a:chExt cx="0" cy="0"/>
        </a:xfrm>
      </p:grpSpPr>
      <p:sp>
        <p:nvSpPr>
          <p:cNvPr id="69" name="Google Shape;69;p99"/>
          <p:cNvSpPr txBox="1"/>
          <p:nvPr>
            <p:ph type="title"/>
          </p:nvPr>
        </p:nvSpPr>
        <p:spPr>
          <a:xfrm>
            <a:off x="378325" y="369325"/>
            <a:ext cx="33867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70" name="Google Shape;70;p99"/>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71" name="Google Shape;71;p99"/>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72" name="Google Shape;72;p99"/>
          <p:cNvSpPr txBox="1"/>
          <p:nvPr>
            <p:ph idx="1" type="subTitle"/>
          </p:nvPr>
        </p:nvSpPr>
        <p:spPr>
          <a:xfrm>
            <a:off x="378325" y="2441400"/>
            <a:ext cx="3386700" cy="2157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1302D"/>
              </a:buClr>
              <a:buSzPts val="1800"/>
              <a:buFont typeface="Outfit Medium"/>
              <a:buNone/>
              <a:defRPr b="0" i="0" sz="18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o + img 2">
  <p:cSld name="TITLE_3_1_1_2_1">
    <p:bg>
      <p:bgPr>
        <a:solidFill>
          <a:schemeClr val="lt2"/>
        </a:solidFill>
      </p:bgPr>
    </p:bg>
    <p:spTree>
      <p:nvGrpSpPr>
        <p:cNvPr id="73" name="Shape 73"/>
        <p:cNvGrpSpPr/>
        <p:nvPr/>
      </p:nvGrpSpPr>
      <p:grpSpPr>
        <a:xfrm>
          <a:off x="0" y="0"/>
          <a:ext cx="0" cy="0"/>
          <a:chOff x="0" y="0"/>
          <a:chExt cx="0" cy="0"/>
        </a:xfrm>
      </p:grpSpPr>
      <p:sp>
        <p:nvSpPr>
          <p:cNvPr id="74" name="Google Shape;74;p100"/>
          <p:cNvSpPr txBox="1"/>
          <p:nvPr>
            <p:ph type="title"/>
          </p:nvPr>
        </p:nvSpPr>
        <p:spPr>
          <a:xfrm>
            <a:off x="378325" y="369325"/>
            <a:ext cx="33867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75" name="Google Shape;75;p100"/>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76" name="Google Shape;76;p100"/>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o + img 3">
  <p:cSld name="TITLE_3_1_1_2_1_1">
    <p:bg>
      <p:bgPr>
        <a:solidFill>
          <a:schemeClr val="lt2"/>
        </a:solidFill>
      </p:bgPr>
    </p:bg>
    <p:spTree>
      <p:nvGrpSpPr>
        <p:cNvPr id="77" name="Shape 77"/>
        <p:cNvGrpSpPr/>
        <p:nvPr/>
      </p:nvGrpSpPr>
      <p:grpSpPr>
        <a:xfrm>
          <a:off x="0" y="0"/>
          <a:ext cx="0" cy="0"/>
          <a:chOff x="0" y="0"/>
          <a:chExt cx="0" cy="0"/>
        </a:xfrm>
      </p:grpSpPr>
      <p:sp>
        <p:nvSpPr>
          <p:cNvPr id="78" name="Google Shape;78;p101"/>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79" name="Google Shape;79;p101"/>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80" name="Google Shape;80;p101"/>
          <p:cNvSpPr txBox="1"/>
          <p:nvPr>
            <p:ph type="title"/>
          </p:nvPr>
        </p:nvSpPr>
        <p:spPr>
          <a:xfrm>
            <a:off x="378325" y="369325"/>
            <a:ext cx="3386700" cy="1576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1pPr>
            <a:lvl2pPr lvl="1"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2pPr>
            <a:lvl3pPr lvl="2"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3pPr>
            <a:lvl4pPr lvl="3"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4pPr>
            <a:lvl5pPr lvl="4"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5pPr>
            <a:lvl6pPr lvl="5"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6pPr>
            <a:lvl7pPr lvl="6"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7pPr>
            <a:lvl8pPr lvl="7"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8pPr>
            <a:lvl9pPr lvl="8" marR="0" rtl="0" algn="l">
              <a:lnSpc>
                <a:spcPct val="115000"/>
              </a:lnSpc>
              <a:spcBef>
                <a:spcPts val="0"/>
              </a:spcBef>
              <a:spcAft>
                <a:spcPts val="0"/>
              </a:spcAft>
              <a:buClr>
                <a:schemeClr val="dk1"/>
              </a:buClr>
              <a:buSzPts val="1400"/>
              <a:buFont typeface="Outfit Light"/>
              <a:buNone/>
              <a:defRPr b="0" i="0" sz="1400" u="none" cap="none" strike="noStrike">
                <a:solidFill>
                  <a:schemeClr val="dk1"/>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o + img 3 column">
  <p:cSld name="TITLE_3_1_1_3">
    <p:bg>
      <p:bgPr>
        <a:solidFill>
          <a:schemeClr val="lt2"/>
        </a:solidFill>
      </p:bgPr>
    </p:bg>
    <p:spTree>
      <p:nvGrpSpPr>
        <p:cNvPr id="81" name="Shape 81"/>
        <p:cNvGrpSpPr/>
        <p:nvPr/>
      </p:nvGrpSpPr>
      <p:grpSpPr>
        <a:xfrm>
          <a:off x="0" y="0"/>
          <a:ext cx="0" cy="0"/>
          <a:chOff x="0" y="0"/>
          <a:chExt cx="0" cy="0"/>
        </a:xfrm>
      </p:grpSpPr>
      <p:sp>
        <p:nvSpPr>
          <p:cNvPr id="82" name="Google Shape;82;p102"/>
          <p:cNvSpPr txBox="1"/>
          <p:nvPr>
            <p:ph type="title"/>
          </p:nvPr>
        </p:nvSpPr>
        <p:spPr>
          <a:xfrm>
            <a:off x="378325" y="369325"/>
            <a:ext cx="33867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83" name="Google Shape;83;p102"/>
          <p:cNvSpPr txBox="1"/>
          <p:nvPr>
            <p:ph idx="2" type="title"/>
          </p:nvPr>
        </p:nvSpPr>
        <p:spPr>
          <a:xfrm>
            <a:off x="378325" y="3135175"/>
            <a:ext cx="21432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84" name="Google Shape;84;p102"/>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85" name="Google Shape;85;p102"/>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pic>
        <p:nvPicPr>
          <p:cNvPr id="86" name="Google Shape;86;p102"/>
          <p:cNvPicPr preferRelativeResize="0"/>
          <p:nvPr/>
        </p:nvPicPr>
        <p:blipFill rotWithShape="1">
          <a:blip r:embed="rId3">
            <a:alphaModFix/>
          </a:blip>
          <a:srcRect b="0" l="0" r="0" t="0"/>
          <a:stretch/>
        </p:blipFill>
        <p:spPr>
          <a:xfrm>
            <a:off x="378325" y="2122225"/>
            <a:ext cx="1947775" cy="603325"/>
          </a:xfrm>
          <a:prstGeom prst="rect">
            <a:avLst/>
          </a:prstGeom>
          <a:noFill/>
          <a:ln>
            <a:noFill/>
          </a:ln>
        </p:spPr>
      </p:pic>
      <p:sp>
        <p:nvSpPr>
          <p:cNvPr id="87" name="Google Shape;87;p102"/>
          <p:cNvSpPr txBox="1"/>
          <p:nvPr>
            <p:ph idx="1" type="subTitle"/>
          </p:nvPr>
        </p:nvSpPr>
        <p:spPr>
          <a:xfrm>
            <a:off x="378325" y="2827425"/>
            <a:ext cx="21432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200"/>
              <a:buFont typeface="Outfit Medium"/>
              <a:buNone/>
              <a:defRPr b="0" i="0" sz="12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88" name="Google Shape;88;p102"/>
          <p:cNvSpPr txBox="1"/>
          <p:nvPr>
            <p:ph idx="3" type="title"/>
          </p:nvPr>
        </p:nvSpPr>
        <p:spPr>
          <a:xfrm>
            <a:off x="3240850" y="3135175"/>
            <a:ext cx="21432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pic>
        <p:nvPicPr>
          <p:cNvPr id="89" name="Google Shape;89;p102"/>
          <p:cNvPicPr preferRelativeResize="0"/>
          <p:nvPr/>
        </p:nvPicPr>
        <p:blipFill rotWithShape="1">
          <a:blip r:embed="rId3">
            <a:alphaModFix/>
          </a:blip>
          <a:srcRect b="0" l="0" r="0" t="0"/>
          <a:stretch/>
        </p:blipFill>
        <p:spPr>
          <a:xfrm>
            <a:off x="3240850" y="2122225"/>
            <a:ext cx="1947775" cy="603325"/>
          </a:xfrm>
          <a:prstGeom prst="rect">
            <a:avLst/>
          </a:prstGeom>
          <a:noFill/>
          <a:ln>
            <a:noFill/>
          </a:ln>
        </p:spPr>
      </p:pic>
      <p:sp>
        <p:nvSpPr>
          <p:cNvPr id="90" name="Google Shape;90;p102"/>
          <p:cNvSpPr txBox="1"/>
          <p:nvPr>
            <p:ph idx="4" type="subTitle"/>
          </p:nvPr>
        </p:nvSpPr>
        <p:spPr>
          <a:xfrm>
            <a:off x="3240850" y="2827425"/>
            <a:ext cx="21432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200"/>
              <a:buFont typeface="Outfit Medium"/>
              <a:buNone/>
              <a:defRPr b="0" i="0" sz="12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91" name="Google Shape;91;p102"/>
          <p:cNvSpPr txBox="1"/>
          <p:nvPr>
            <p:ph idx="5" type="title"/>
          </p:nvPr>
        </p:nvSpPr>
        <p:spPr>
          <a:xfrm>
            <a:off x="6103375" y="3135175"/>
            <a:ext cx="21432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pic>
        <p:nvPicPr>
          <p:cNvPr id="92" name="Google Shape;92;p102"/>
          <p:cNvPicPr preferRelativeResize="0"/>
          <p:nvPr/>
        </p:nvPicPr>
        <p:blipFill rotWithShape="1">
          <a:blip r:embed="rId3">
            <a:alphaModFix/>
          </a:blip>
          <a:srcRect b="0" l="0" r="0" t="0"/>
          <a:stretch/>
        </p:blipFill>
        <p:spPr>
          <a:xfrm>
            <a:off x="6103375" y="2122225"/>
            <a:ext cx="1947775" cy="603325"/>
          </a:xfrm>
          <a:prstGeom prst="rect">
            <a:avLst/>
          </a:prstGeom>
          <a:noFill/>
          <a:ln>
            <a:noFill/>
          </a:ln>
        </p:spPr>
      </p:pic>
      <p:sp>
        <p:nvSpPr>
          <p:cNvPr id="93" name="Google Shape;93;p102"/>
          <p:cNvSpPr txBox="1"/>
          <p:nvPr>
            <p:ph idx="6" type="subTitle"/>
          </p:nvPr>
        </p:nvSpPr>
        <p:spPr>
          <a:xfrm>
            <a:off x="6103375" y="2827425"/>
            <a:ext cx="21432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200"/>
              <a:buFont typeface="Outfit Medium"/>
              <a:buNone/>
              <a:defRPr b="0" i="0" sz="12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summary 1">
  <p:cSld name="TITLE_3_1_1_3_1">
    <p:bg>
      <p:bgPr>
        <a:solidFill>
          <a:schemeClr val="lt2"/>
        </a:solidFill>
      </p:bgPr>
    </p:bg>
    <p:spTree>
      <p:nvGrpSpPr>
        <p:cNvPr id="94" name="Shape 94"/>
        <p:cNvGrpSpPr/>
        <p:nvPr/>
      </p:nvGrpSpPr>
      <p:grpSpPr>
        <a:xfrm>
          <a:off x="0" y="0"/>
          <a:ext cx="0" cy="0"/>
          <a:chOff x="0" y="0"/>
          <a:chExt cx="0" cy="0"/>
        </a:xfrm>
      </p:grpSpPr>
      <p:sp>
        <p:nvSpPr>
          <p:cNvPr id="95" name="Google Shape;95;p103"/>
          <p:cNvSpPr txBox="1"/>
          <p:nvPr>
            <p:ph type="title"/>
          </p:nvPr>
        </p:nvSpPr>
        <p:spPr>
          <a:xfrm>
            <a:off x="378325" y="369325"/>
            <a:ext cx="1240800" cy="578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1pPr>
            <a:lvl2pPr lvl="1"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2pPr>
            <a:lvl3pPr lvl="2"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3pPr>
            <a:lvl4pPr lvl="3"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4pPr>
            <a:lvl5pPr lvl="4"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5pPr>
            <a:lvl6pPr lvl="5"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6pPr>
            <a:lvl7pPr lvl="6"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7pPr>
            <a:lvl8pPr lvl="7"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8pPr>
            <a:lvl9pPr lvl="8"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9pPr>
          </a:lstStyle>
          <a:p/>
        </p:txBody>
      </p:sp>
      <p:sp>
        <p:nvSpPr>
          <p:cNvPr id="96" name="Google Shape;96;p103"/>
          <p:cNvSpPr txBox="1"/>
          <p:nvPr>
            <p:ph idx="2" type="title"/>
          </p:nvPr>
        </p:nvSpPr>
        <p:spPr>
          <a:xfrm>
            <a:off x="378325" y="1074775"/>
            <a:ext cx="1732200" cy="3523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97" name="Google Shape;97;p103"/>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98" name="Google Shape;98;p103"/>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99" name="Google Shape;99;p103"/>
          <p:cNvSpPr txBox="1"/>
          <p:nvPr>
            <p:ph idx="3" type="title"/>
          </p:nvPr>
        </p:nvSpPr>
        <p:spPr>
          <a:xfrm>
            <a:off x="2523950" y="369325"/>
            <a:ext cx="1240800" cy="578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1pPr>
            <a:lvl2pPr lvl="1"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2pPr>
            <a:lvl3pPr lvl="2"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3pPr>
            <a:lvl4pPr lvl="3"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4pPr>
            <a:lvl5pPr lvl="4"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5pPr>
            <a:lvl6pPr lvl="5"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6pPr>
            <a:lvl7pPr lvl="6"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7pPr>
            <a:lvl8pPr lvl="7"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8pPr>
            <a:lvl9pPr lvl="8"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9pPr>
          </a:lstStyle>
          <a:p/>
        </p:txBody>
      </p:sp>
      <p:sp>
        <p:nvSpPr>
          <p:cNvPr id="100" name="Google Shape;100;p103"/>
          <p:cNvSpPr txBox="1"/>
          <p:nvPr>
            <p:ph idx="4" type="title"/>
          </p:nvPr>
        </p:nvSpPr>
        <p:spPr>
          <a:xfrm>
            <a:off x="2523950" y="1074775"/>
            <a:ext cx="1732200" cy="3523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01" name="Google Shape;101;p103"/>
          <p:cNvSpPr txBox="1"/>
          <p:nvPr>
            <p:ph idx="5" type="title"/>
          </p:nvPr>
        </p:nvSpPr>
        <p:spPr>
          <a:xfrm>
            <a:off x="4669575" y="369325"/>
            <a:ext cx="1240800" cy="578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1pPr>
            <a:lvl2pPr lvl="1"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2pPr>
            <a:lvl3pPr lvl="2"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3pPr>
            <a:lvl4pPr lvl="3"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4pPr>
            <a:lvl5pPr lvl="4"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5pPr>
            <a:lvl6pPr lvl="5"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6pPr>
            <a:lvl7pPr lvl="6"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7pPr>
            <a:lvl8pPr lvl="7"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8pPr>
            <a:lvl9pPr lvl="8"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9pPr>
          </a:lstStyle>
          <a:p/>
        </p:txBody>
      </p:sp>
      <p:sp>
        <p:nvSpPr>
          <p:cNvPr id="102" name="Google Shape;102;p103"/>
          <p:cNvSpPr txBox="1"/>
          <p:nvPr>
            <p:ph idx="6" type="title"/>
          </p:nvPr>
        </p:nvSpPr>
        <p:spPr>
          <a:xfrm>
            <a:off x="4669575" y="1074775"/>
            <a:ext cx="1732200" cy="3523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03" name="Google Shape;103;p103"/>
          <p:cNvSpPr txBox="1"/>
          <p:nvPr>
            <p:ph idx="7" type="title"/>
          </p:nvPr>
        </p:nvSpPr>
        <p:spPr>
          <a:xfrm>
            <a:off x="6815200" y="369325"/>
            <a:ext cx="1240800" cy="5781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1pPr>
            <a:lvl2pPr lvl="1"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2pPr>
            <a:lvl3pPr lvl="2"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3pPr>
            <a:lvl4pPr lvl="3"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4pPr>
            <a:lvl5pPr lvl="4"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5pPr>
            <a:lvl6pPr lvl="5"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6pPr>
            <a:lvl7pPr lvl="6"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7pPr>
            <a:lvl8pPr lvl="7"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8pPr>
            <a:lvl9pPr lvl="8" marR="0" rtl="0" algn="l">
              <a:lnSpc>
                <a:spcPct val="100000"/>
              </a:lnSpc>
              <a:spcBef>
                <a:spcPts val="0"/>
              </a:spcBef>
              <a:spcAft>
                <a:spcPts val="0"/>
              </a:spcAft>
              <a:buClr>
                <a:schemeClr val="lt1"/>
              </a:buClr>
              <a:buSzPts val="4000"/>
              <a:buFont typeface="Outfit Light"/>
              <a:buNone/>
              <a:defRPr b="0" i="0" sz="4000" u="none" cap="none" strike="noStrike">
                <a:solidFill>
                  <a:schemeClr val="lt1"/>
                </a:solidFill>
                <a:latin typeface="Outfit Light"/>
                <a:ea typeface="Outfit Light"/>
                <a:cs typeface="Outfit Light"/>
                <a:sym typeface="Outfit Light"/>
              </a:defRPr>
            </a:lvl9pPr>
          </a:lstStyle>
          <a:p/>
        </p:txBody>
      </p:sp>
      <p:sp>
        <p:nvSpPr>
          <p:cNvPr id="104" name="Google Shape;104;p103"/>
          <p:cNvSpPr txBox="1"/>
          <p:nvPr>
            <p:ph idx="8" type="title"/>
          </p:nvPr>
        </p:nvSpPr>
        <p:spPr>
          <a:xfrm>
            <a:off x="6815200" y="1074775"/>
            <a:ext cx="1732200" cy="35235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cxnSp>
        <p:nvCxnSpPr>
          <p:cNvPr id="105" name="Google Shape;105;p103"/>
          <p:cNvCxnSpPr/>
          <p:nvPr/>
        </p:nvCxnSpPr>
        <p:spPr>
          <a:xfrm>
            <a:off x="2326100" y="-15050"/>
            <a:ext cx="0" cy="5188500"/>
          </a:xfrm>
          <a:prstGeom prst="straightConnector1">
            <a:avLst/>
          </a:prstGeom>
          <a:noFill/>
          <a:ln cap="flat" cmpd="sng" w="9525">
            <a:solidFill>
              <a:srgbClr val="11302D"/>
            </a:solidFill>
            <a:prstDash val="solid"/>
            <a:round/>
            <a:headEnd len="sm" w="sm" type="none"/>
            <a:tailEnd len="sm" w="sm" type="none"/>
          </a:ln>
        </p:spPr>
      </p:cxnSp>
      <p:cxnSp>
        <p:nvCxnSpPr>
          <p:cNvPr id="106" name="Google Shape;106;p103"/>
          <p:cNvCxnSpPr/>
          <p:nvPr/>
        </p:nvCxnSpPr>
        <p:spPr>
          <a:xfrm>
            <a:off x="4481775" y="-15050"/>
            <a:ext cx="0" cy="5188500"/>
          </a:xfrm>
          <a:prstGeom prst="straightConnector1">
            <a:avLst/>
          </a:prstGeom>
          <a:noFill/>
          <a:ln cap="flat" cmpd="sng" w="9525">
            <a:solidFill>
              <a:srgbClr val="11302D"/>
            </a:solidFill>
            <a:prstDash val="solid"/>
            <a:round/>
            <a:headEnd len="sm" w="sm" type="none"/>
            <a:tailEnd len="sm" w="sm" type="none"/>
          </a:ln>
        </p:spPr>
      </p:cxnSp>
      <p:cxnSp>
        <p:nvCxnSpPr>
          <p:cNvPr id="107" name="Google Shape;107;p103"/>
          <p:cNvCxnSpPr/>
          <p:nvPr/>
        </p:nvCxnSpPr>
        <p:spPr>
          <a:xfrm>
            <a:off x="6617375" y="-15050"/>
            <a:ext cx="0" cy="5188500"/>
          </a:xfrm>
          <a:prstGeom prst="straightConnector1">
            <a:avLst/>
          </a:prstGeom>
          <a:noFill/>
          <a:ln cap="flat" cmpd="sng" w="9525">
            <a:solidFill>
              <a:srgbClr val="11302D"/>
            </a:solidFill>
            <a:prstDash val="solid"/>
            <a:round/>
            <a:headEnd len="sm" w="sm" type="none"/>
            <a:tailEnd len="sm" w="sm" type="none"/>
          </a:ln>
        </p:spPr>
      </p:cxn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summary 2">
  <p:cSld name="TITLE_3_1_1_3_1_1">
    <p:bg>
      <p:bgPr>
        <a:solidFill>
          <a:schemeClr val="lt2"/>
        </a:solidFill>
      </p:bgPr>
    </p:bg>
    <p:spTree>
      <p:nvGrpSpPr>
        <p:cNvPr id="108" name="Shape 108"/>
        <p:cNvGrpSpPr/>
        <p:nvPr/>
      </p:nvGrpSpPr>
      <p:grpSpPr>
        <a:xfrm>
          <a:off x="0" y="0"/>
          <a:ext cx="0" cy="0"/>
          <a:chOff x="0" y="0"/>
          <a:chExt cx="0" cy="0"/>
        </a:xfrm>
      </p:grpSpPr>
      <p:sp>
        <p:nvSpPr>
          <p:cNvPr id="109" name="Google Shape;109;p104"/>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110" name="Google Shape;110;p104"/>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111" name="Google Shape;111;p104"/>
          <p:cNvSpPr txBox="1"/>
          <p:nvPr>
            <p:ph type="title"/>
          </p:nvPr>
        </p:nvSpPr>
        <p:spPr>
          <a:xfrm>
            <a:off x="378325" y="369325"/>
            <a:ext cx="83874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12" name="Google Shape;112;p104"/>
          <p:cNvSpPr txBox="1"/>
          <p:nvPr>
            <p:ph idx="2" type="title"/>
          </p:nvPr>
        </p:nvSpPr>
        <p:spPr>
          <a:xfrm>
            <a:off x="378325" y="1767025"/>
            <a:ext cx="19572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13" name="Google Shape;113;p104"/>
          <p:cNvSpPr txBox="1"/>
          <p:nvPr>
            <p:ph idx="1" type="subTitle"/>
          </p:nvPr>
        </p:nvSpPr>
        <p:spPr>
          <a:xfrm>
            <a:off x="378325" y="1459275"/>
            <a:ext cx="19572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200"/>
              <a:buFont typeface="Outfit Medium"/>
              <a:buNone/>
              <a:defRPr b="0" i="0" sz="12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114" name="Google Shape;114;p104"/>
          <p:cNvSpPr txBox="1"/>
          <p:nvPr>
            <p:ph idx="3" type="title"/>
          </p:nvPr>
        </p:nvSpPr>
        <p:spPr>
          <a:xfrm>
            <a:off x="2523750" y="1767025"/>
            <a:ext cx="19572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15" name="Google Shape;115;p104"/>
          <p:cNvSpPr txBox="1"/>
          <p:nvPr>
            <p:ph idx="4" type="subTitle"/>
          </p:nvPr>
        </p:nvSpPr>
        <p:spPr>
          <a:xfrm>
            <a:off x="2523750" y="1459275"/>
            <a:ext cx="19572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200"/>
              <a:buFont typeface="Outfit Medium"/>
              <a:buNone/>
              <a:defRPr b="0" i="0" sz="12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116" name="Google Shape;116;p104"/>
          <p:cNvSpPr txBox="1"/>
          <p:nvPr>
            <p:ph idx="5" type="title"/>
          </p:nvPr>
        </p:nvSpPr>
        <p:spPr>
          <a:xfrm>
            <a:off x="4669175" y="1767025"/>
            <a:ext cx="19572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17" name="Google Shape;117;p104"/>
          <p:cNvSpPr txBox="1"/>
          <p:nvPr>
            <p:ph idx="6" type="subTitle"/>
          </p:nvPr>
        </p:nvSpPr>
        <p:spPr>
          <a:xfrm>
            <a:off x="4669175" y="1459275"/>
            <a:ext cx="19572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200"/>
              <a:buFont typeface="Outfit Medium"/>
              <a:buNone/>
              <a:defRPr b="0" i="0" sz="12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118" name="Google Shape;118;p104"/>
          <p:cNvSpPr txBox="1"/>
          <p:nvPr>
            <p:ph idx="7" type="title"/>
          </p:nvPr>
        </p:nvSpPr>
        <p:spPr>
          <a:xfrm>
            <a:off x="6814600" y="1767025"/>
            <a:ext cx="19572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19" name="Google Shape;119;p104"/>
          <p:cNvSpPr txBox="1"/>
          <p:nvPr>
            <p:ph idx="8" type="subTitle"/>
          </p:nvPr>
        </p:nvSpPr>
        <p:spPr>
          <a:xfrm>
            <a:off x="6814600" y="1459275"/>
            <a:ext cx="19572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200"/>
              <a:buFont typeface="Outfit Medium"/>
              <a:buNone/>
              <a:defRPr b="0" i="0" sz="12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Light">
  <p:cSld name="TITLE_2">
    <p:bg>
      <p:bgPr>
        <a:solidFill>
          <a:schemeClr val="lt1"/>
        </a:solidFill>
      </p:bgPr>
    </p:bg>
    <p:spTree>
      <p:nvGrpSpPr>
        <p:cNvPr id="10" name="Shape 10"/>
        <p:cNvGrpSpPr/>
        <p:nvPr/>
      </p:nvGrpSpPr>
      <p:grpSpPr>
        <a:xfrm>
          <a:off x="0" y="0"/>
          <a:ext cx="0" cy="0"/>
          <a:chOff x="0" y="0"/>
          <a:chExt cx="0" cy="0"/>
        </a:xfrm>
      </p:grpSpPr>
      <p:sp>
        <p:nvSpPr>
          <p:cNvPr id="11" name="Google Shape;11;p87"/>
          <p:cNvSpPr txBox="1"/>
          <p:nvPr>
            <p:ph type="title"/>
          </p:nvPr>
        </p:nvSpPr>
        <p:spPr>
          <a:xfrm>
            <a:off x="378325" y="369325"/>
            <a:ext cx="48057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4000"/>
              <a:buFont typeface="Outfit"/>
              <a:buNone/>
              <a:defRPr b="1" i="0" sz="40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2" name="Google Shape;12;p87"/>
          <p:cNvSpPr txBox="1"/>
          <p:nvPr>
            <p:ph idx="1" type="subTitle"/>
          </p:nvPr>
        </p:nvSpPr>
        <p:spPr>
          <a:xfrm>
            <a:off x="378325" y="2481525"/>
            <a:ext cx="4080600" cy="541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1800"/>
              <a:buFont typeface="Outfit Medium"/>
              <a:buNone/>
              <a:defRPr b="0" i="0" sz="1800" u="none" cap="none" strike="noStrike">
                <a:solidFill>
                  <a:schemeClr val="dk1"/>
                </a:solidFill>
                <a:latin typeface="Outfit Medium"/>
                <a:ea typeface="Outfit Medium"/>
                <a:cs typeface="Outfit Medium"/>
                <a:sym typeface="Outfit Medium"/>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ecutive summary 3">
  <p:cSld name="TITLE_3_1_1_3_1_1_1">
    <p:bg>
      <p:bgPr>
        <a:solidFill>
          <a:schemeClr val="lt2"/>
        </a:solidFill>
      </p:bgPr>
    </p:bg>
    <p:spTree>
      <p:nvGrpSpPr>
        <p:cNvPr id="120" name="Shape 120"/>
        <p:cNvGrpSpPr/>
        <p:nvPr/>
      </p:nvGrpSpPr>
      <p:grpSpPr>
        <a:xfrm>
          <a:off x="0" y="0"/>
          <a:ext cx="0" cy="0"/>
          <a:chOff x="0" y="0"/>
          <a:chExt cx="0" cy="0"/>
        </a:xfrm>
      </p:grpSpPr>
      <p:sp>
        <p:nvSpPr>
          <p:cNvPr id="121" name="Google Shape;121;p105"/>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122" name="Google Shape;122;p105"/>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123" name="Google Shape;123;p105"/>
          <p:cNvSpPr txBox="1"/>
          <p:nvPr>
            <p:ph type="title"/>
          </p:nvPr>
        </p:nvSpPr>
        <p:spPr>
          <a:xfrm>
            <a:off x="378325" y="369325"/>
            <a:ext cx="83874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24" name="Google Shape;124;p105"/>
          <p:cNvSpPr txBox="1"/>
          <p:nvPr>
            <p:ph idx="2" type="title"/>
          </p:nvPr>
        </p:nvSpPr>
        <p:spPr>
          <a:xfrm>
            <a:off x="378325" y="1767025"/>
            <a:ext cx="12390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9pPr>
          </a:lstStyle>
          <a:p/>
        </p:txBody>
      </p:sp>
      <p:sp>
        <p:nvSpPr>
          <p:cNvPr id="125" name="Google Shape;125;p105"/>
          <p:cNvSpPr txBox="1"/>
          <p:nvPr>
            <p:ph idx="1" type="subTitle"/>
          </p:nvPr>
        </p:nvSpPr>
        <p:spPr>
          <a:xfrm>
            <a:off x="378325" y="1459275"/>
            <a:ext cx="12390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000"/>
              <a:buFont typeface="Outfit Medium"/>
              <a:buNone/>
              <a:defRPr b="0" i="0" sz="10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126" name="Google Shape;126;p105"/>
          <p:cNvSpPr txBox="1"/>
          <p:nvPr>
            <p:ph idx="3" type="title"/>
          </p:nvPr>
        </p:nvSpPr>
        <p:spPr>
          <a:xfrm>
            <a:off x="1814775" y="1767025"/>
            <a:ext cx="12390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9pPr>
          </a:lstStyle>
          <a:p/>
        </p:txBody>
      </p:sp>
      <p:sp>
        <p:nvSpPr>
          <p:cNvPr id="127" name="Google Shape;127;p105"/>
          <p:cNvSpPr txBox="1"/>
          <p:nvPr>
            <p:ph idx="4" type="subTitle"/>
          </p:nvPr>
        </p:nvSpPr>
        <p:spPr>
          <a:xfrm>
            <a:off x="1814775" y="1459275"/>
            <a:ext cx="12390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000"/>
              <a:buFont typeface="Outfit Medium"/>
              <a:buNone/>
              <a:defRPr b="0" i="0" sz="10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128" name="Google Shape;128;p105"/>
          <p:cNvSpPr txBox="1"/>
          <p:nvPr>
            <p:ph idx="5" type="title"/>
          </p:nvPr>
        </p:nvSpPr>
        <p:spPr>
          <a:xfrm>
            <a:off x="3251225" y="1767025"/>
            <a:ext cx="12390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9pPr>
          </a:lstStyle>
          <a:p/>
        </p:txBody>
      </p:sp>
      <p:sp>
        <p:nvSpPr>
          <p:cNvPr id="129" name="Google Shape;129;p105"/>
          <p:cNvSpPr txBox="1"/>
          <p:nvPr>
            <p:ph idx="6" type="subTitle"/>
          </p:nvPr>
        </p:nvSpPr>
        <p:spPr>
          <a:xfrm>
            <a:off x="3251225" y="1459275"/>
            <a:ext cx="12390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000"/>
              <a:buFont typeface="Outfit Medium"/>
              <a:buNone/>
              <a:defRPr b="0" i="0" sz="10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130" name="Google Shape;130;p105"/>
          <p:cNvSpPr txBox="1"/>
          <p:nvPr>
            <p:ph idx="7" type="title"/>
          </p:nvPr>
        </p:nvSpPr>
        <p:spPr>
          <a:xfrm>
            <a:off x="4687675" y="1767025"/>
            <a:ext cx="12390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9pPr>
          </a:lstStyle>
          <a:p/>
        </p:txBody>
      </p:sp>
      <p:sp>
        <p:nvSpPr>
          <p:cNvPr id="131" name="Google Shape;131;p105"/>
          <p:cNvSpPr txBox="1"/>
          <p:nvPr>
            <p:ph idx="8" type="subTitle"/>
          </p:nvPr>
        </p:nvSpPr>
        <p:spPr>
          <a:xfrm>
            <a:off x="4687675" y="1459275"/>
            <a:ext cx="12390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000"/>
              <a:buFont typeface="Outfit Medium"/>
              <a:buNone/>
              <a:defRPr b="0" i="0" sz="10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132" name="Google Shape;132;p105"/>
          <p:cNvSpPr txBox="1"/>
          <p:nvPr>
            <p:ph idx="9" type="title"/>
          </p:nvPr>
        </p:nvSpPr>
        <p:spPr>
          <a:xfrm>
            <a:off x="6124125" y="1767025"/>
            <a:ext cx="12390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9pPr>
          </a:lstStyle>
          <a:p/>
        </p:txBody>
      </p:sp>
      <p:sp>
        <p:nvSpPr>
          <p:cNvPr id="133" name="Google Shape;133;p105"/>
          <p:cNvSpPr txBox="1"/>
          <p:nvPr>
            <p:ph idx="13" type="subTitle"/>
          </p:nvPr>
        </p:nvSpPr>
        <p:spPr>
          <a:xfrm>
            <a:off x="6124125" y="1459275"/>
            <a:ext cx="12390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000"/>
              <a:buFont typeface="Outfit Medium"/>
              <a:buNone/>
              <a:defRPr b="0" i="0" sz="10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
        <p:nvSpPr>
          <p:cNvPr id="134" name="Google Shape;134;p105"/>
          <p:cNvSpPr txBox="1"/>
          <p:nvPr>
            <p:ph idx="14" type="title"/>
          </p:nvPr>
        </p:nvSpPr>
        <p:spPr>
          <a:xfrm>
            <a:off x="7526575" y="1767025"/>
            <a:ext cx="1239000" cy="14631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000"/>
              <a:buFont typeface="Outfit Light"/>
              <a:buNone/>
              <a:defRPr b="0" i="0" sz="1000" u="none" cap="none" strike="noStrike">
                <a:solidFill>
                  <a:schemeClr val="dk1"/>
                </a:solidFill>
                <a:latin typeface="Outfit Light"/>
                <a:ea typeface="Outfit Light"/>
                <a:cs typeface="Outfit Light"/>
                <a:sym typeface="Outfit Light"/>
              </a:defRPr>
            </a:lvl9pPr>
          </a:lstStyle>
          <a:p/>
        </p:txBody>
      </p:sp>
      <p:sp>
        <p:nvSpPr>
          <p:cNvPr id="135" name="Google Shape;135;p105"/>
          <p:cNvSpPr txBox="1"/>
          <p:nvPr>
            <p:ph idx="15" type="subTitle"/>
          </p:nvPr>
        </p:nvSpPr>
        <p:spPr>
          <a:xfrm>
            <a:off x="7526575" y="1459275"/>
            <a:ext cx="1239000" cy="235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11302D"/>
              </a:buClr>
              <a:buSzPts val="1000"/>
              <a:buFont typeface="Outfit Medium"/>
              <a:buNone/>
              <a:defRPr b="0" i="0" sz="10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0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 txt 1">
  <p:cSld name="TITLE_3_1_1_3_1_1_2">
    <p:bg>
      <p:bgPr>
        <a:solidFill>
          <a:schemeClr val="lt2"/>
        </a:solidFill>
      </p:bgPr>
    </p:bg>
    <p:spTree>
      <p:nvGrpSpPr>
        <p:cNvPr id="136" name="Shape 136"/>
        <p:cNvGrpSpPr/>
        <p:nvPr/>
      </p:nvGrpSpPr>
      <p:grpSpPr>
        <a:xfrm>
          <a:off x="0" y="0"/>
          <a:ext cx="0" cy="0"/>
          <a:chOff x="0" y="0"/>
          <a:chExt cx="0" cy="0"/>
        </a:xfrm>
      </p:grpSpPr>
      <p:sp>
        <p:nvSpPr>
          <p:cNvPr id="137" name="Google Shape;137;p106"/>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138" name="Google Shape;138;p106"/>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139" name="Google Shape;139;p106"/>
          <p:cNvSpPr txBox="1"/>
          <p:nvPr>
            <p:ph type="title"/>
          </p:nvPr>
        </p:nvSpPr>
        <p:spPr>
          <a:xfrm>
            <a:off x="378325" y="369325"/>
            <a:ext cx="8387400" cy="15765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40" name="Google Shape;140;p106"/>
          <p:cNvSpPr txBox="1"/>
          <p:nvPr>
            <p:ph idx="2" type="title"/>
          </p:nvPr>
        </p:nvSpPr>
        <p:spPr>
          <a:xfrm>
            <a:off x="611650" y="2966825"/>
            <a:ext cx="1490700" cy="1463100"/>
          </a:xfrm>
          <a:prstGeom prst="rect">
            <a:avLst/>
          </a:prstGeom>
          <a:noFill/>
          <a:ln>
            <a:noFill/>
          </a:ln>
        </p:spPr>
        <p:txBody>
          <a:bodyPr anchorCtr="0" anchor="t" bIns="0" lIns="0" spcFirstLastPara="1" rIns="0" wrap="square" tIns="0">
            <a:spAutoFit/>
          </a:bodyPr>
          <a:lstStyle>
            <a:lvl1pPr lvl="0" marR="0" rtl="0" algn="ctr">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41" name="Google Shape;141;p106"/>
          <p:cNvSpPr txBox="1"/>
          <p:nvPr>
            <p:ph idx="3" type="title"/>
          </p:nvPr>
        </p:nvSpPr>
        <p:spPr>
          <a:xfrm>
            <a:off x="2757000" y="2966825"/>
            <a:ext cx="1490700" cy="1463100"/>
          </a:xfrm>
          <a:prstGeom prst="rect">
            <a:avLst/>
          </a:prstGeom>
          <a:noFill/>
          <a:ln>
            <a:noFill/>
          </a:ln>
        </p:spPr>
        <p:txBody>
          <a:bodyPr anchorCtr="0" anchor="t" bIns="0" lIns="0" spcFirstLastPara="1" rIns="0" wrap="square" tIns="0">
            <a:spAutoFit/>
          </a:bodyPr>
          <a:lstStyle>
            <a:lvl1pPr lvl="0" marR="0" rtl="0" algn="ctr">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42" name="Google Shape;142;p106"/>
          <p:cNvSpPr txBox="1"/>
          <p:nvPr>
            <p:ph idx="4" type="title"/>
          </p:nvPr>
        </p:nvSpPr>
        <p:spPr>
          <a:xfrm>
            <a:off x="4902425" y="2966825"/>
            <a:ext cx="1490700" cy="1463100"/>
          </a:xfrm>
          <a:prstGeom prst="rect">
            <a:avLst/>
          </a:prstGeom>
          <a:noFill/>
          <a:ln>
            <a:noFill/>
          </a:ln>
        </p:spPr>
        <p:txBody>
          <a:bodyPr anchorCtr="0" anchor="t" bIns="0" lIns="0" spcFirstLastPara="1" rIns="0" wrap="square" tIns="0">
            <a:spAutoFit/>
          </a:bodyPr>
          <a:lstStyle>
            <a:lvl1pPr lvl="0" marR="0" rtl="0" algn="ctr">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43" name="Google Shape;143;p106"/>
          <p:cNvSpPr txBox="1"/>
          <p:nvPr>
            <p:ph idx="5" type="title"/>
          </p:nvPr>
        </p:nvSpPr>
        <p:spPr>
          <a:xfrm>
            <a:off x="7047850" y="2966825"/>
            <a:ext cx="1490700" cy="1463100"/>
          </a:xfrm>
          <a:prstGeom prst="rect">
            <a:avLst/>
          </a:prstGeom>
          <a:noFill/>
          <a:ln>
            <a:noFill/>
          </a:ln>
        </p:spPr>
        <p:txBody>
          <a:bodyPr anchorCtr="0" anchor="t" bIns="0" lIns="0" spcFirstLastPara="1" rIns="0" wrap="square" tIns="0">
            <a:spAutoFit/>
          </a:bodyPr>
          <a:lstStyle>
            <a:lvl1pPr lvl="0" marR="0" rtl="0" algn="ctr">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 txt 2">
  <p:cSld name="TITLE_3_1_1_3_1_1_2_1">
    <p:bg>
      <p:bgPr>
        <a:solidFill>
          <a:schemeClr val="lt2"/>
        </a:solidFill>
      </p:bgPr>
    </p:bg>
    <p:spTree>
      <p:nvGrpSpPr>
        <p:cNvPr id="144" name="Shape 144"/>
        <p:cNvGrpSpPr/>
        <p:nvPr/>
      </p:nvGrpSpPr>
      <p:grpSpPr>
        <a:xfrm>
          <a:off x="0" y="0"/>
          <a:ext cx="0" cy="0"/>
          <a:chOff x="0" y="0"/>
          <a:chExt cx="0" cy="0"/>
        </a:xfrm>
      </p:grpSpPr>
      <p:sp>
        <p:nvSpPr>
          <p:cNvPr id="145" name="Google Shape;145;p107"/>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146" name="Google Shape;146;p107"/>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147" name="Google Shape;147;p107"/>
          <p:cNvSpPr txBox="1"/>
          <p:nvPr>
            <p:ph type="title"/>
          </p:nvPr>
        </p:nvSpPr>
        <p:spPr>
          <a:xfrm>
            <a:off x="378325" y="369325"/>
            <a:ext cx="8387400" cy="1576500"/>
          </a:xfrm>
          <a:prstGeom prst="rect">
            <a:avLst/>
          </a:prstGeom>
          <a:noFill/>
          <a:ln>
            <a:noFill/>
          </a:ln>
        </p:spPr>
        <p:txBody>
          <a:bodyPr anchorCtr="0" anchor="t" bIns="0" lIns="0" spcFirstLastPara="1" rIns="0" wrap="square" tIns="0">
            <a:spAutoFit/>
          </a:bodyPr>
          <a:lstStyle>
            <a:lvl1pPr lvl="0" marR="0" rtl="0" algn="ctr">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48" name="Google Shape;148;p107"/>
          <p:cNvSpPr txBox="1"/>
          <p:nvPr>
            <p:ph idx="2" type="title"/>
          </p:nvPr>
        </p:nvSpPr>
        <p:spPr>
          <a:xfrm>
            <a:off x="903600" y="2966825"/>
            <a:ext cx="1620000" cy="1463100"/>
          </a:xfrm>
          <a:prstGeom prst="rect">
            <a:avLst/>
          </a:prstGeom>
          <a:noFill/>
          <a:ln>
            <a:noFill/>
          </a:ln>
        </p:spPr>
        <p:txBody>
          <a:bodyPr anchorCtr="0" anchor="t" bIns="0" lIns="0" spcFirstLastPara="1" rIns="0" wrap="square" tIns="0">
            <a:spAutoFit/>
          </a:bodyPr>
          <a:lstStyle>
            <a:lvl1pPr lvl="0" marR="0" rtl="0" algn="ctr">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49" name="Google Shape;149;p107"/>
          <p:cNvSpPr txBox="1"/>
          <p:nvPr>
            <p:ph idx="3" type="title"/>
          </p:nvPr>
        </p:nvSpPr>
        <p:spPr>
          <a:xfrm>
            <a:off x="3762025" y="2966825"/>
            <a:ext cx="1620000" cy="1463100"/>
          </a:xfrm>
          <a:prstGeom prst="rect">
            <a:avLst/>
          </a:prstGeom>
          <a:noFill/>
          <a:ln>
            <a:noFill/>
          </a:ln>
        </p:spPr>
        <p:txBody>
          <a:bodyPr anchorCtr="0" anchor="t" bIns="0" lIns="0" spcFirstLastPara="1" rIns="0" wrap="square" tIns="0">
            <a:spAutoFit/>
          </a:bodyPr>
          <a:lstStyle>
            <a:lvl1pPr lvl="0" marR="0" rtl="0" algn="ctr">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50" name="Google Shape;150;p107"/>
          <p:cNvSpPr txBox="1"/>
          <p:nvPr>
            <p:ph idx="4" type="title"/>
          </p:nvPr>
        </p:nvSpPr>
        <p:spPr>
          <a:xfrm>
            <a:off x="6620450" y="2966825"/>
            <a:ext cx="1620000" cy="1463100"/>
          </a:xfrm>
          <a:prstGeom prst="rect">
            <a:avLst/>
          </a:prstGeom>
          <a:noFill/>
          <a:ln>
            <a:noFill/>
          </a:ln>
        </p:spPr>
        <p:txBody>
          <a:bodyPr anchorCtr="0" anchor="t" bIns="0" lIns="0" spcFirstLastPara="1" rIns="0" wrap="square" tIns="0">
            <a:spAutoFit/>
          </a:bodyPr>
          <a:lstStyle>
            <a:lvl1pPr lvl="0" marR="0" rtl="0" algn="ctr">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ctr">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 txt 3">
  <p:cSld name="TITLE_3_1_1_3_1_1_2_1_1">
    <p:bg>
      <p:bgPr>
        <a:solidFill>
          <a:schemeClr val="lt2"/>
        </a:solidFill>
      </p:bgPr>
    </p:bg>
    <p:spTree>
      <p:nvGrpSpPr>
        <p:cNvPr id="151" name="Shape 151"/>
        <p:cNvGrpSpPr/>
        <p:nvPr/>
      </p:nvGrpSpPr>
      <p:grpSpPr>
        <a:xfrm>
          <a:off x="0" y="0"/>
          <a:ext cx="0" cy="0"/>
          <a:chOff x="0" y="0"/>
          <a:chExt cx="0" cy="0"/>
        </a:xfrm>
      </p:grpSpPr>
      <p:sp>
        <p:nvSpPr>
          <p:cNvPr id="152" name="Google Shape;152;p108"/>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153" name="Google Shape;153;p108"/>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154" name="Google Shape;154;p108"/>
          <p:cNvSpPr txBox="1"/>
          <p:nvPr>
            <p:ph type="title"/>
          </p:nvPr>
        </p:nvSpPr>
        <p:spPr>
          <a:xfrm>
            <a:off x="378325" y="369325"/>
            <a:ext cx="83874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55" name="Google Shape;155;p108"/>
          <p:cNvSpPr txBox="1"/>
          <p:nvPr>
            <p:ph idx="2" type="title"/>
          </p:nvPr>
        </p:nvSpPr>
        <p:spPr>
          <a:xfrm>
            <a:off x="1810175" y="1945825"/>
            <a:ext cx="2666100" cy="26526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56" name="Google Shape;156;p108"/>
          <p:cNvSpPr txBox="1"/>
          <p:nvPr>
            <p:ph idx="3" type="title"/>
          </p:nvPr>
        </p:nvSpPr>
        <p:spPr>
          <a:xfrm>
            <a:off x="6099475" y="1945825"/>
            <a:ext cx="2666100" cy="26526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 txt 4">
  <p:cSld name="TITLE_3_1_1_3_1_1_2_1_1_1">
    <p:bg>
      <p:bgPr>
        <a:solidFill>
          <a:schemeClr val="lt2"/>
        </a:solidFill>
      </p:bgPr>
    </p:bg>
    <p:spTree>
      <p:nvGrpSpPr>
        <p:cNvPr id="157" name="Shape 157"/>
        <p:cNvGrpSpPr/>
        <p:nvPr/>
      </p:nvGrpSpPr>
      <p:grpSpPr>
        <a:xfrm>
          <a:off x="0" y="0"/>
          <a:ext cx="0" cy="0"/>
          <a:chOff x="0" y="0"/>
          <a:chExt cx="0" cy="0"/>
        </a:xfrm>
      </p:grpSpPr>
      <p:sp>
        <p:nvSpPr>
          <p:cNvPr id="158" name="Google Shape;158;p109"/>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159" name="Google Shape;159;p109"/>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160" name="Google Shape;160;p109"/>
          <p:cNvSpPr txBox="1"/>
          <p:nvPr>
            <p:ph type="title"/>
          </p:nvPr>
        </p:nvSpPr>
        <p:spPr>
          <a:xfrm>
            <a:off x="378325" y="369325"/>
            <a:ext cx="33798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61" name="Google Shape;161;p109"/>
          <p:cNvSpPr txBox="1"/>
          <p:nvPr>
            <p:ph idx="2" type="title"/>
          </p:nvPr>
        </p:nvSpPr>
        <p:spPr>
          <a:xfrm>
            <a:off x="1258300" y="2583888"/>
            <a:ext cx="12684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62" name="Google Shape;162;p109"/>
          <p:cNvSpPr txBox="1"/>
          <p:nvPr>
            <p:ph idx="1" type="subTitle"/>
          </p:nvPr>
        </p:nvSpPr>
        <p:spPr>
          <a:xfrm>
            <a:off x="4674600" y="536400"/>
            <a:ext cx="4091100" cy="1203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1302D"/>
              </a:buClr>
              <a:buSzPts val="1800"/>
              <a:buFont typeface="Outfit Medium"/>
              <a:buNone/>
              <a:defRPr b="0" i="0" sz="18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63" name="Google Shape;163;p109"/>
          <p:cNvSpPr txBox="1"/>
          <p:nvPr>
            <p:ph idx="3" type="title"/>
          </p:nvPr>
        </p:nvSpPr>
        <p:spPr>
          <a:xfrm>
            <a:off x="1258300" y="3704588"/>
            <a:ext cx="12684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64" name="Google Shape;164;p109"/>
          <p:cNvSpPr txBox="1"/>
          <p:nvPr>
            <p:ph idx="4" type="title"/>
          </p:nvPr>
        </p:nvSpPr>
        <p:spPr>
          <a:xfrm>
            <a:off x="4120825" y="2583888"/>
            <a:ext cx="12684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65" name="Google Shape;165;p109"/>
          <p:cNvSpPr txBox="1"/>
          <p:nvPr>
            <p:ph idx="5" type="title"/>
          </p:nvPr>
        </p:nvSpPr>
        <p:spPr>
          <a:xfrm>
            <a:off x="4120825" y="3704588"/>
            <a:ext cx="12684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66" name="Google Shape;166;p109"/>
          <p:cNvSpPr txBox="1"/>
          <p:nvPr>
            <p:ph idx="6" type="title"/>
          </p:nvPr>
        </p:nvSpPr>
        <p:spPr>
          <a:xfrm>
            <a:off x="6983350" y="2583888"/>
            <a:ext cx="12684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
        <p:nvSpPr>
          <p:cNvPr id="167" name="Google Shape;167;p109"/>
          <p:cNvSpPr txBox="1"/>
          <p:nvPr>
            <p:ph idx="7" type="title"/>
          </p:nvPr>
        </p:nvSpPr>
        <p:spPr>
          <a:xfrm>
            <a:off x="6983350" y="3704588"/>
            <a:ext cx="12684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 txt 5">
  <p:cSld name="TITLE_3_1_1_3_1_1_2_1_1_1_1">
    <p:bg>
      <p:bgPr>
        <a:solidFill>
          <a:schemeClr val="lt2"/>
        </a:solidFill>
      </p:bgPr>
    </p:bg>
    <p:spTree>
      <p:nvGrpSpPr>
        <p:cNvPr id="168" name="Shape 168"/>
        <p:cNvGrpSpPr/>
        <p:nvPr/>
      </p:nvGrpSpPr>
      <p:grpSpPr>
        <a:xfrm>
          <a:off x="0" y="0"/>
          <a:ext cx="0" cy="0"/>
          <a:chOff x="0" y="0"/>
          <a:chExt cx="0" cy="0"/>
        </a:xfrm>
      </p:grpSpPr>
      <p:sp>
        <p:nvSpPr>
          <p:cNvPr id="169" name="Google Shape;169;p110"/>
          <p:cNvSpPr/>
          <p:nvPr/>
        </p:nvSpPr>
        <p:spPr>
          <a:xfrm>
            <a:off x="0" y="0"/>
            <a:ext cx="5900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110"/>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171" name="Google Shape;171;p110"/>
          <p:cNvPicPr preferRelativeResize="0"/>
          <p:nvPr/>
        </p:nvPicPr>
        <p:blipFill rotWithShape="1">
          <a:blip r:embed="rId2">
            <a:alphaModFix/>
          </a:blip>
          <a:srcRect b="67" l="0" r="0" t="69"/>
          <a:stretch/>
        </p:blipFill>
        <p:spPr>
          <a:xfrm>
            <a:off x="378325" y="4774205"/>
            <a:ext cx="448539" cy="175800"/>
          </a:xfrm>
          <a:prstGeom prst="rect">
            <a:avLst/>
          </a:prstGeom>
          <a:noFill/>
          <a:ln>
            <a:noFill/>
          </a:ln>
        </p:spPr>
      </p:pic>
      <p:sp>
        <p:nvSpPr>
          <p:cNvPr id="172" name="Google Shape;172;p110"/>
          <p:cNvSpPr txBox="1"/>
          <p:nvPr>
            <p:ph type="title"/>
          </p:nvPr>
        </p:nvSpPr>
        <p:spPr>
          <a:xfrm>
            <a:off x="378325" y="369325"/>
            <a:ext cx="33798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3200"/>
              <a:buFont typeface="Outfit"/>
              <a:buNone/>
              <a:defRPr b="1" i="0" sz="3200" u="none" cap="none" strike="noStrike">
                <a:solidFill>
                  <a:schemeClr val="lt2"/>
                </a:solidFill>
                <a:latin typeface="Outfit"/>
                <a:ea typeface="Outfit"/>
                <a:cs typeface="Outfit"/>
                <a:sym typeface="Outfit"/>
              </a:defRPr>
            </a:lvl1pPr>
            <a:lvl2pPr lvl="1"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p:txBody>
      </p:sp>
      <p:sp>
        <p:nvSpPr>
          <p:cNvPr id="173" name="Google Shape;173;p110"/>
          <p:cNvSpPr txBox="1"/>
          <p:nvPr>
            <p:ph idx="2" type="title"/>
          </p:nvPr>
        </p:nvSpPr>
        <p:spPr>
          <a:xfrm>
            <a:off x="378325" y="3704625"/>
            <a:ext cx="12408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174" name="Google Shape;174;p110"/>
          <p:cNvSpPr txBox="1"/>
          <p:nvPr>
            <p:ph idx="1" type="subTitle"/>
          </p:nvPr>
        </p:nvSpPr>
        <p:spPr>
          <a:xfrm>
            <a:off x="6101025" y="536400"/>
            <a:ext cx="2664600" cy="3886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1302D"/>
              </a:buClr>
              <a:buSzPts val="1800"/>
              <a:buFont typeface="Outfit Medium"/>
              <a:buNone/>
              <a:defRPr b="0" i="0" sz="18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75" name="Google Shape;175;p110"/>
          <p:cNvSpPr txBox="1"/>
          <p:nvPr>
            <p:ph idx="3" type="title"/>
          </p:nvPr>
        </p:nvSpPr>
        <p:spPr>
          <a:xfrm>
            <a:off x="1812100" y="3704625"/>
            <a:ext cx="12408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176" name="Google Shape;176;p110"/>
          <p:cNvSpPr txBox="1"/>
          <p:nvPr>
            <p:ph idx="4" type="title"/>
          </p:nvPr>
        </p:nvSpPr>
        <p:spPr>
          <a:xfrm>
            <a:off x="3245875" y="3704625"/>
            <a:ext cx="12408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 txt 6">
  <p:cSld name="TITLE_3_1_1_3_1_1_2_1_1_1_1_1">
    <p:bg>
      <p:bgPr>
        <a:solidFill>
          <a:schemeClr val="dk1"/>
        </a:solidFill>
      </p:bgPr>
    </p:bg>
    <p:spTree>
      <p:nvGrpSpPr>
        <p:cNvPr id="177" name="Shape 177"/>
        <p:cNvGrpSpPr/>
        <p:nvPr/>
      </p:nvGrpSpPr>
      <p:grpSpPr>
        <a:xfrm>
          <a:off x="0" y="0"/>
          <a:ext cx="0" cy="0"/>
          <a:chOff x="0" y="0"/>
          <a:chExt cx="0" cy="0"/>
        </a:xfrm>
      </p:grpSpPr>
      <p:sp>
        <p:nvSpPr>
          <p:cNvPr id="178" name="Google Shape;178;p111"/>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179" name="Google Shape;179;p111"/>
          <p:cNvPicPr preferRelativeResize="0"/>
          <p:nvPr/>
        </p:nvPicPr>
        <p:blipFill rotWithShape="1">
          <a:blip r:embed="rId2">
            <a:alphaModFix/>
          </a:blip>
          <a:srcRect b="67" l="0" r="0" t="69"/>
          <a:stretch/>
        </p:blipFill>
        <p:spPr>
          <a:xfrm>
            <a:off x="378325" y="4774205"/>
            <a:ext cx="448539" cy="175800"/>
          </a:xfrm>
          <a:prstGeom prst="rect">
            <a:avLst/>
          </a:prstGeom>
          <a:noFill/>
          <a:ln>
            <a:noFill/>
          </a:ln>
        </p:spPr>
      </p:pic>
      <p:sp>
        <p:nvSpPr>
          <p:cNvPr id="180" name="Google Shape;180;p111"/>
          <p:cNvSpPr txBox="1"/>
          <p:nvPr>
            <p:ph type="title"/>
          </p:nvPr>
        </p:nvSpPr>
        <p:spPr>
          <a:xfrm>
            <a:off x="378325" y="369325"/>
            <a:ext cx="33798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3200"/>
              <a:buFont typeface="Outfit"/>
              <a:buNone/>
              <a:defRPr b="1" i="0" sz="3200" u="none" cap="none" strike="noStrike">
                <a:solidFill>
                  <a:schemeClr val="lt2"/>
                </a:solidFill>
                <a:latin typeface="Outfit"/>
                <a:ea typeface="Outfit"/>
                <a:cs typeface="Outfit"/>
                <a:sym typeface="Outfit"/>
              </a:defRPr>
            </a:lvl1pPr>
            <a:lvl2pPr lvl="1"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p:txBody>
      </p:sp>
      <p:sp>
        <p:nvSpPr>
          <p:cNvPr id="181" name="Google Shape;181;p111"/>
          <p:cNvSpPr txBox="1"/>
          <p:nvPr>
            <p:ph idx="2" type="title"/>
          </p:nvPr>
        </p:nvSpPr>
        <p:spPr>
          <a:xfrm>
            <a:off x="378325" y="3704625"/>
            <a:ext cx="12408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182" name="Google Shape;182;p111"/>
          <p:cNvSpPr txBox="1"/>
          <p:nvPr>
            <p:ph idx="1" type="subTitle"/>
          </p:nvPr>
        </p:nvSpPr>
        <p:spPr>
          <a:xfrm>
            <a:off x="6101025" y="536400"/>
            <a:ext cx="2664600" cy="3886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800"/>
              <a:buFont typeface="Outfit Medium"/>
              <a:buNone/>
              <a:defRPr b="0" i="0" sz="1800" u="none" cap="none" strike="noStrike">
                <a:solidFill>
                  <a:schemeClr val="lt1"/>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83" name="Google Shape;183;p111"/>
          <p:cNvSpPr txBox="1"/>
          <p:nvPr>
            <p:ph idx="3" type="title"/>
          </p:nvPr>
        </p:nvSpPr>
        <p:spPr>
          <a:xfrm>
            <a:off x="1812100" y="3704625"/>
            <a:ext cx="12408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184" name="Google Shape;184;p111"/>
          <p:cNvSpPr txBox="1"/>
          <p:nvPr>
            <p:ph idx="4" type="title"/>
          </p:nvPr>
        </p:nvSpPr>
        <p:spPr>
          <a:xfrm>
            <a:off x="3245875" y="3704625"/>
            <a:ext cx="12408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 txt 7">
  <p:cSld name="TITLE_3_1_1_3_1_1_2_1_1_1_1_2">
    <p:bg>
      <p:bgPr>
        <a:solidFill>
          <a:schemeClr val="lt2"/>
        </a:solidFill>
      </p:bgPr>
    </p:bg>
    <p:spTree>
      <p:nvGrpSpPr>
        <p:cNvPr id="185" name="Shape 185"/>
        <p:cNvGrpSpPr/>
        <p:nvPr/>
      </p:nvGrpSpPr>
      <p:grpSpPr>
        <a:xfrm>
          <a:off x="0" y="0"/>
          <a:ext cx="0" cy="0"/>
          <a:chOff x="0" y="0"/>
          <a:chExt cx="0" cy="0"/>
        </a:xfrm>
      </p:grpSpPr>
      <p:sp>
        <p:nvSpPr>
          <p:cNvPr id="186" name="Google Shape;186;p112"/>
          <p:cNvSpPr/>
          <p:nvPr/>
        </p:nvSpPr>
        <p:spPr>
          <a:xfrm>
            <a:off x="0" y="0"/>
            <a:ext cx="5900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112"/>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188" name="Google Shape;188;p112"/>
          <p:cNvPicPr preferRelativeResize="0"/>
          <p:nvPr/>
        </p:nvPicPr>
        <p:blipFill rotWithShape="1">
          <a:blip r:embed="rId2">
            <a:alphaModFix/>
          </a:blip>
          <a:srcRect b="67" l="0" r="0" t="69"/>
          <a:stretch/>
        </p:blipFill>
        <p:spPr>
          <a:xfrm>
            <a:off x="378325" y="4774205"/>
            <a:ext cx="448539" cy="175800"/>
          </a:xfrm>
          <a:prstGeom prst="rect">
            <a:avLst/>
          </a:prstGeom>
          <a:noFill/>
          <a:ln>
            <a:noFill/>
          </a:ln>
        </p:spPr>
      </p:pic>
      <p:sp>
        <p:nvSpPr>
          <p:cNvPr id="189" name="Google Shape;189;p112"/>
          <p:cNvSpPr txBox="1"/>
          <p:nvPr>
            <p:ph type="title"/>
          </p:nvPr>
        </p:nvSpPr>
        <p:spPr>
          <a:xfrm>
            <a:off x="378325" y="1152475"/>
            <a:ext cx="2298600" cy="501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190" name="Google Shape;190;p112"/>
          <p:cNvSpPr txBox="1"/>
          <p:nvPr>
            <p:ph idx="1" type="subTitle"/>
          </p:nvPr>
        </p:nvSpPr>
        <p:spPr>
          <a:xfrm>
            <a:off x="6101025" y="536400"/>
            <a:ext cx="2664600" cy="40620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1302D"/>
              </a:buClr>
              <a:buSzPts val="1800"/>
              <a:buFont typeface="Outfit Medium"/>
              <a:buNone/>
              <a:defRPr b="0" i="0" sz="18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191" name="Google Shape;191;p112"/>
          <p:cNvSpPr txBox="1"/>
          <p:nvPr>
            <p:ph idx="2" type="title"/>
          </p:nvPr>
        </p:nvSpPr>
        <p:spPr>
          <a:xfrm>
            <a:off x="3239675" y="1152475"/>
            <a:ext cx="2298600" cy="501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192" name="Google Shape;192;p112"/>
          <p:cNvSpPr txBox="1"/>
          <p:nvPr>
            <p:ph idx="3" type="title"/>
          </p:nvPr>
        </p:nvSpPr>
        <p:spPr>
          <a:xfrm>
            <a:off x="378325" y="4096453"/>
            <a:ext cx="2298600" cy="501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193" name="Google Shape;193;p112"/>
          <p:cNvSpPr txBox="1"/>
          <p:nvPr>
            <p:ph idx="4" type="title"/>
          </p:nvPr>
        </p:nvSpPr>
        <p:spPr>
          <a:xfrm>
            <a:off x="3239675" y="4096453"/>
            <a:ext cx="2298600" cy="501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194" name="Google Shape;194;p112"/>
          <p:cNvSpPr txBox="1"/>
          <p:nvPr>
            <p:ph idx="5" type="title"/>
          </p:nvPr>
        </p:nvSpPr>
        <p:spPr>
          <a:xfrm>
            <a:off x="378325" y="2624475"/>
            <a:ext cx="2298600" cy="501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195" name="Google Shape;195;p112"/>
          <p:cNvSpPr txBox="1"/>
          <p:nvPr>
            <p:ph idx="6" type="title"/>
          </p:nvPr>
        </p:nvSpPr>
        <p:spPr>
          <a:xfrm>
            <a:off x="3239675" y="2624475"/>
            <a:ext cx="2298600" cy="501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TITLE_3_1_1_3_1_1_2_1_1_1_1_1_1">
    <p:bg>
      <p:bgPr>
        <a:solidFill>
          <a:schemeClr val="dk1"/>
        </a:solidFill>
      </p:bgPr>
    </p:bg>
    <p:spTree>
      <p:nvGrpSpPr>
        <p:cNvPr id="196" name="Shape 196"/>
        <p:cNvGrpSpPr/>
        <p:nvPr/>
      </p:nvGrpSpPr>
      <p:grpSpPr>
        <a:xfrm>
          <a:off x="0" y="0"/>
          <a:ext cx="0" cy="0"/>
          <a:chOff x="0" y="0"/>
          <a:chExt cx="0" cy="0"/>
        </a:xfrm>
      </p:grpSpPr>
      <p:sp>
        <p:nvSpPr>
          <p:cNvPr id="197" name="Google Shape;197;p113"/>
          <p:cNvSpPr txBox="1"/>
          <p:nvPr>
            <p:ph type="title"/>
          </p:nvPr>
        </p:nvSpPr>
        <p:spPr>
          <a:xfrm>
            <a:off x="378325" y="797100"/>
            <a:ext cx="5010900" cy="39771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chemeClr val="lt1"/>
              </a:buClr>
              <a:buSzPts val="4000"/>
              <a:buFont typeface="Outfit"/>
              <a:buNone/>
              <a:defRPr b="0" i="0" sz="4000" u="none" cap="none" strike="noStrike">
                <a:solidFill>
                  <a:schemeClr val="lt1"/>
                </a:solidFill>
                <a:latin typeface="Outfit"/>
                <a:ea typeface="Outfit"/>
                <a:cs typeface="Outfit"/>
                <a:sym typeface="Outfit"/>
              </a:defRPr>
            </a:lvl1pPr>
            <a:lvl2pPr lvl="1"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p:txBody>
      </p:sp>
      <p:sp>
        <p:nvSpPr>
          <p:cNvPr id="198" name="Google Shape;198;p113"/>
          <p:cNvSpPr txBox="1"/>
          <p:nvPr>
            <p:ph idx="2" type="title"/>
          </p:nvPr>
        </p:nvSpPr>
        <p:spPr>
          <a:xfrm>
            <a:off x="378325" y="369325"/>
            <a:ext cx="4810200" cy="3576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pic>
        <p:nvPicPr>
          <p:cNvPr id="199" name="Google Shape;199;p113"/>
          <p:cNvPicPr preferRelativeResize="0"/>
          <p:nvPr/>
        </p:nvPicPr>
        <p:blipFill rotWithShape="1">
          <a:blip r:embed="rId2">
            <a:alphaModFix/>
          </a:blip>
          <a:srcRect b="0" l="0" r="0" t="0"/>
          <a:stretch/>
        </p:blipFill>
        <p:spPr>
          <a:xfrm>
            <a:off x="5916850" y="797100"/>
            <a:ext cx="2848826" cy="3977073"/>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TITLE_3_1_1_3_1_1_2_1_1_1_1_1_1_1">
    <p:bg>
      <p:bgPr>
        <a:solidFill>
          <a:schemeClr val="dk1"/>
        </a:solidFill>
      </p:bgPr>
    </p:bg>
    <p:spTree>
      <p:nvGrpSpPr>
        <p:cNvPr id="200" name="Shape 200"/>
        <p:cNvGrpSpPr/>
        <p:nvPr/>
      </p:nvGrpSpPr>
      <p:grpSpPr>
        <a:xfrm>
          <a:off x="0" y="0"/>
          <a:ext cx="0" cy="0"/>
          <a:chOff x="0" y="0"/>
          <a:chExt cx="0" cy="0"/>
        </a:xfrm>
      </p:grpSpPr>
      <p:sp>
        <p:nvSpPr>
          <p:cNvPr id="201" name="Google Shape;201;p114"/>
          <p:cNvSpPr txBox="1"/>
          <p:nvPr>
            <p:ph type="title"/>
          </p:nvPr>
        </p:nvSpPr>
        <p:spPr>
          <a:xfrm>
            <a:off x="1809750" y="1274000"/>
            <a:ext cx="5524500" cy="3148500"/>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lt1"/>
              </a:buClr>
              <a:buSzPts val="4000"/>
              <a:buFont typeface="Outfit"/>
              <a:buNone/>
              <a:defRPr b="0" i="0" sz="4000" u="none" cap="none" strike="noStrike">
                <a:solidFill>
                  <a:schemeClr val="lt1"/>
                </a:solidFill>
                <a:latin typeface="Outfit"/>
                <a:ea typeface="Outfit"/>
                <a:cs typeface="Outfit"/>
                <a:sym typeface="Outfit"/>
              </a:defRPr>
            </a:lvl1pPr>
            <a:lvl2pPr lvl="1" marR="0" rtl="0" algn="ctr">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lvl="2" marR="0" rtl="0" algn="ctr">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lvl="3" marR="0" rtl="0" algn="ctr">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lvl="4" marR="0" rtl="0" algn="ctr">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lvl="5" marR="0" rtl="0" algn="ctr">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lvl="6" marR="0" rtl="0" algn="ctr">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lvl="7" marR="0" rtl="0" algn="ctr">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lvl="8" marR="0" rtl="0" algn="ctr">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p:txBody>
      </p:sp>
      <p:sp>
        <p:nvSpPr>
          <p:cNvPr id="202" name="Google Shape;202;p114"/>
          <p:cNvSpPr txBox="1"/>
          <p:nvPr>
            <p:ph idx="2" type="title"/>
          </p:nvPr>
        </p:nvSpPr>
        <p:spPr>
          <a:xfrm>
            <a:off x="378325" y="747625"/>
            <a:ext cx="8387400" cy="357600"/>
          </a:xfrm>
          <a:prstGeom prst="rect">
            <a:avLst/>
          </a:prstGeom>
          <a:noFill/>
          <a:ln>
            <a:noFill/>
          </a:ln>
        </p:spPr>
        <p:txBody>
          <a:bodyPr anchorCtr="0" anchor="t" bIns="0" lIns="0" spcFirstLastPara="1" rIns="0" wrap="square" tIns="0">
            <a:noAutofit/>
          </a:bodyPr>
          <a:lstStyle>
            <a:lvl1pPr lvl="0" marR="0" rtl="0" algn="ctr">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Image">
  <p:cSld name="TITLE_2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88"/>
          <p:cNvPicPr preferRelativeResize="0"/>
          <p:nvPr/>
        </p:nvPicPr>
        <p:blipFill rotWithShape="1">
          <a:blip r:embed="rId3">
            <a:alphaModFix amt="50000"/>
          </a:blip>
          <a:srcRect b="0" l="0" r="0" t="0"/>
          <a:stretch/>
        </p:blipFill>
        <p:spPr>
          <a:xfrm>
            <a:off x="0" y="0"/>
            <a:ext cx="9144000" cy="5143500"/>
          </a:xfrm>
          <a:prstGeom prst="rect">
            <a:avLst/>
          </a:prstGeom>
          <a:noFill/>
          <a:ln>
            <a:noFill/>
          </a:ln>
        </p:spPr>
      </p:pic>
      <p:sp>
        <p:nvSpPr>
          <p:cNvPr id="15" name="Google Shape;15;p88"/>
          <p:cNvSpPr txBox="1"/>
          <p:nvPr>
            <p:ph type="title"/>
          </p:nvPr>
        </p:nvSpPr>
        <p:spPr>
          <a:xfrm>
            <a:off x="378325" y="369325"/>
            <a:ext cx="48057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4000"/>
              <a:buFont typeface="Outfit"/>
              <a:buNone/>
              <a:defRPr b="1" i="0" sz="4000" u="none" cap="none" strike="noStrike">
                <a:solidFill>
                  <a:schemeClr val="lt2"/>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16" name="Google Shape;16;p88"/>
          <p:cNvSpPr txBox="1"/>
          <p:nvPr>
            <p:ph idx="1" type="subTitle"/>
          </p:nvPr>
        </p:nvSpPr>
        <p:spPr>
          <a:xfrm>
            <a:off x="381000" y="2481525"/>
            <a:ext cx="4080600" cy="541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1800"/>
              <a:buFont typeface="Outfit Medium"/>
              <a:buNone/>
              <a:defRPr b="0" i="0" sz="1800" u="none" cap="none" strike="noStrike">
                <a:solidFill>
                  <a:schemeClr val="lt2"/>
                </a:solidFill>
                <a:latin typeface="Outfit Medium"/>
                <a:ea typeface="Outfit Medium"/>
                <a:cs typeface="Outfit Medium"/>
                <a:sym typeface="Outfit Medium"/>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1">
  <p:cSld name="TITLE_3_1_1_2_2">
    <p:bg>
      <p:bgPr>
        <a:solidFill>
          <a:schemeClr val="lt2"/>
        </a:solidFill>
      </p:bgPr>
    </p:bg>
    <p:spTree>
      <p:nvGrpSpPr>
        <p:cNvPr id="203" name="Shape 203"/>
        <p:cNvGrpSpPr/>
        <p:nvPr/>
      </p:nvGrpSpPr>
      <p:grpSpPr>
        <a:xfrm>
          <a:off x="0" y="0"/>
          <a:ext cx="0" cy="0"/>
          <a:chOff x="0" y="0"/>
          <a:chExt cx="0" cy="0"/>
        </a:xfrm>
      </p:grpSpPr>
      <p:sp>
        <p:nvSpPr>
          <p:cNvPr id="204" name="Google Shape;204;p115"/>
          <p:cNvSpPr txBox="1"/>
          <p:nvPr>
            <p:ph type="title"/>
          </p:nvPr>
        </p:nvSpPr>
        <p:spPr>
          <a:xfrm>
            <a:off x="378325" y="369325"/>
            <a:ext cx="33867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05" name="Google Shape;205;p115"/>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06" name="Google Shape;206;p115"/>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207" name="Google Shape;207;p115"/>
          <p:cNvSpPr txBox="1"/>
          <p:nvPr>
            <p:ph idx="1" type="subTitle"/>
          </p:nvPr>
        </p:nvSpPr>
        <p:spPr>
          <a:xfrm>
            <a:off x="378325" y="2441400"/>
            <a:ext cx="3386700" cy="2157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1302D"/>
              </a:buClr>
              <a:buSzPts val="1800"/>
              <a:buFont typeface="Outfit Medium"/>
              <a:buNone/>
              <a:defRPr b="0" i="0" sz="18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
        <p:nvSpPr>
          <p:cNvPr id="208" name="Google Shape;208;p115"/>
          <p:cNvSpPr/>
          <p:nvPr/>
        </p:nvSpPr>
        <p:spPr>
          <a:xfrm>
            <a:off x="4667250" y="369325"/>
            <a:ext cx="4098300" cy="4229100"/>
          </a:xfrm>
          <a:prstGeom prst="roundRect">
            <a:avLst>
              <a:gd fmla="val 2936"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15"/>
          <p:cNvSpPr txBox="1"/>
          <p:nvPr>
            <p:ph idx="2" type="title"/>
          </p:nvPr>
        </p:nvSpPr>
        <p:spPr>
          <a:xfrm>
            <a:off x="4845050" y="3278600"/>
            <a:ext cx="3717300" cy="114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3E1B0C"/>
              </a:buClr>
              <a:buSzPts val="8800"/>
              <a:buFont typeface="Outfit Light"/>
              <a:buNone/>
              <a:defRPr b="0" i="0" sz="8800" u="none" cap="none" strike="noStrike">
                <a:solidFill>
                  <a:srgbClr val="3E1B0C"/>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6400"/>
              <a:buFont typeface="Outfit Light"/>
              <a:buNone/>
              <a:defRPr b="0" i="0" sz="64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6400"/>
              <a:buFont typeface="Outfit Light"/>
              <a:buNone/>
              <a:defRPr b="0" i="0" sz="64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6400"/>
              <a:buFont typeface="Outfit Light"/>
              <a:buNone/>
              <a:defRPr b="0" i="0" sz="64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6400"/>
              <a:buFont typeface="Outfit Light"/>
              <a:buNone/>
              <a:defRPr b="0" i="0" sz="64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6400"/>
              <a:buFont typeface="Outfit Light"/>
              <a:buNone/>
              <a:defRPr b="0" i="0" sz="64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6400"/>
              <a:buFont typeface="Outfit Light"/>
              <a:buNone/>
              <a:defRPr b="0" i="0" sz="64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6400"/>
              <a:buFont typeface="Outfit Light"/>
              <a:buNone/>
              <a:defRPr b="0" i="0" sz="64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6400"/>
              <a:buFont typeface="Outfit Light"/>
              <a:buNone/>
              <a:defRPr b="0" i="0" sz="6400" u="none" cap="none" strike="noStrike">
                <a:solidFill>
                  <a:schemeClr val="dk1"/>
                </a:solidFill>
                <a:latin typeface="Outfit Light"/>
                <a:ea typeface="Outfit Light"/>
                <a:cs typeface="Outfit Light"/>
                <a:sym typeface="Outfit Light"/>
              </a:defRPr>
            </a:lvl9pPr>
          </a:lstStyle>
          <a:p/>
        </p:txBody>
      </p:sp>
      <p:sp>
        <p:nvSpPr>
          <p:cNvPr id="210" name="Google Shape;210;p115"/>
          <p:cNvSpPr txBox="1"/>
          <p:nvPr>
            <p:ph idx="3" type="title"/>
          </p:nvPr>
        </p:nvSpPr>
        <p:spPr>
          <a:xfrm>
            <a:off x="4845050" y="2560700"/>
            <a:ext cx="3717300" cy="717900"/>
          </a:xfrm>
          <a:prstGeom prst="rect">
            <a:avLst/>
          </a:prstGeom>
          <a:noFill/>
          <a:ln>
            <a:noFill/>
          </a:ln>
        </p:spPr>
        <p:txBody>
          <a:bodyPr anchorCtr="0" anchor="b" bIns="0" lIns="0" spcFirstLastPara="1" rIns="0" wrap="square" tIns="0">
            <a:noAutofit/>
          </a:bodyPr>
          <a:lstStyle>
            <a:lvl1pPr lvl="0" marR="0" rtl="0" algn="l">
              <a:lnSpc>
                <a:spcPct val="115000"/>
              </a:lnSpc>
              <a:spcBef>
                <a:spcPts val="0"/>
              </a:spcBef>
              <a:spcAft>
                <a:spcPts val="0"/>
              </a:spcAft>
              <a:buClr>
                <a:srgbClr val="3E1B0C"/>
              </a:buClr>
              <a:buSzPts val="1200"/>
              <a:buFont typeface="Outfit Light"/>
              <a:buNone/>
              <a:defRPr b="0" i="0" sz="1200" u="none" cap="none" strike="noStrike">
                <a:solidFill>
                  <a:srgbClr val="3E1B0C"/>
                </a:solidFill>
                <a:latin typeface="Outfit Light"/>
                <a:ea typeface="Outfit Light"/>
                <a:cs typeface="Outfit Light"/>
                <a:sym typeface="Outfit Light"/>
              </a:defRPr>
            </a:lvl1pPr>
            <a:lvl2pPr lvl="1" marR="0" rtl="0" algn="l">
              <a:lnSpc>
                <a:spcPct val="100000"/>
              </a:lnSpc>
              <a:spcBef>
                <a:spcPts val="0"/>
              </a:spcBef>
              <a:spcAft>
                <a:spcPts val="0"/>
              </a:spcAft>
              <a:buClr>
                <a:srgbClr val="3E1B0C"/>
              </a:buClr>
              <a:buSzPts val="1200"/>
              <a:buFont typeface="Outfit Light"/>
              <a:buNone/>
              <a:defRPr b="0" i="0" sz="1200" u="none" cap="none" strike="noStrike">
                <a:solidFill>
                  <a:srgbClr val="3E1B0C"/>
                </a:solidFill>
                <a:latin typeface="Outfit Light"/>
                <a:ea typeface="Outfit Light"/>
                <a:cs typeface="Outfit Light"/>
                <a:sym typeface="Outfit Light"/>
              </a:defRPr>
            </a:lvl2pPr>
            <a:lvl3pPr lvl="2" marR="0" rtl="0" algn="l">
              <a:lnSpc>
                <a:spcPct val="100000"/>
              </a:lnSpc>
              <a:spcBef>
                <a:spcPts val="0"/>
              </a:spcBef>
              <a:spcAft>
                <a:spcPts val="0"/>
              </a:spcAft>
              <a:buClr>
                <a:srgbClr val="3E1B0C"/>
              </a:buClr>
              <a:buSzPts val="1200"/>
              <a:buFont typeface="Outfit Light"/>
              <a:buNone/>
              <a:defRPr b="0" i="0" sz="1200" u="none" cap="none" strike="noStrike">
                <a:solidFill>
                  <a:srgbClr val="3E1B0C"/>
                </a:solidFill>
                <a:latin typeface="Outfit Light"/>
                <a:ea typeface="Outfit Light"/>
                <a:cs typeface="Outfit Light"/>
                <a:sym typeface="Outfit Light"/>
              </a:defRPr>
            </a:lvl3pPr>
            <a:lvl4pPr lvl="3" marR="0" rtl="0" algn="l">
              <a:lnSpc>
                <a:spcPct val="100000"/>
              </a:lnSpc>
              <a:spcBef>
                <a:spcPts val="0"/>
              </a:spcBef>
              <a:spcAft>
                <a:spcPts val="0"/>
              </a:spcAft>
              <a:buClr>
                <a:srgbClr val="3E1B0C"/>
              </a:buClr>
              <a:buSzPts val="1200"/>
              <a:buFont typeface="Outfit Light"/>
              <a:buNone/>
              <a:defRPr b="0" i="0" sz="1200" u="none" cap="none" strike="noStrike">
                <a:solidFill>
                  <a:srgbClr val="3E1B0C"/>
                </a:solidFill>
                <a:latin typeface="Outfit Light"/>
                <a:ea typeface="Outfit Light"/>
                <a:cs typeface="Outfit Light"/>
                <a:sym typeface="Outfit Light"/>
              </a:defRPr>
            </a:lvl4pPr>
            <a:lvl5pPr lvl="4" marR="0" rtl="0" algn="l">
              <a:lnSpc>
                <a:spcPct val="100000"/>
              </a:lnSpc>
              <a:spcBef>
                <a:spcPts val="0"/>
              </a:spcBef>
              <a:spcAft>
                <a:spcPts val="0"/>
              </a:spcAft>
              <a:buClr>
                <a:srgbClr val="3E1B0C"/>
              </a:buClr>
              <a:buSzPts val="1200"/>
              <a:buFont typeface="Outfit Light"/>
              <a:buNone/>
              <a:defRPr b="0" i="0" sz="1200" u="none" cap="none" strike="noStrike">
                <a:solidFill>
                  <a:srgbClr val="3E1B0C"/>
                </a:solidFill>
                <a:latin typeface="Outfit Light"/>
                <a:ea typeface="Outfit Light"/>
                <a:cs typeface="Outfit Light"/>
                <a:sym typeface="Outfit Light"/>
              </a:defRPr>
            </a:lvl5pPr>
            <a:lvl6pPr lvl="5" marR="0" rtl="0" algn="l">
              <a:lnSpc>
                <a:spcPct val="100000"/>
              </a:lnSpc>
              <a:spcBef>
                <a:spcPts val="0"/>
              </a:spcBef>
              <a:spcAft>
                <a:spcPts val="0"/>
              </a:spcAft>
              <a:buClr>
                <a:srgbClr val="3E1B0C"/>
              </a:buClr>
              <a:buSzPts val="1200"/>
              <a:buFont typeface="Outfit Light"/>
              <a:buNone/>
              <a:defRPr b="0" i="0" sz="1200" u="none" cap="none" strike="noStrike">
                <a:solidFill>
                  <a:srgbClr val="3E1B0C"/>
                </a:solidFill>
                <a:latin typeface="Outfit Light"/>
                <a:ea typeface="Outfit Light"/>
                <a:cs typeface="Outfit Light"/>
                <a:sym typeface="Outfit Light"/>
              </a:defRPr>
            </a:lvl6pPr>
            <a:lvl7pPr lvl="6" marR="0" rtl="0" algn="l">
              <a:lnSpc>
                <a:spcPct val="100000"/>
              </a:lnSpc>
              <a:spcBef>
                <a:spcPts val="0"/>
              </a:spcBef>
              <a:spcAft>
                <a:spcPts val="0"/>
              </a:spcAft>
              <a:buClr>
                <a:srgbClr val="3E1B0C"/>
              </a:buClr>
              <a:buSzPts val="1200"/>
              <a:buFont typeface="Outfit Light"/>
              <a:buNone/>
              <a:defRPr b="0" i="0" sz="1200" u="none" cap="none" strike="noStrike">
                <a:solidFill>
                  <a:srgbClr val="3E1B0C"/>
                </a:solidFill>
                <a:latin typeface="Outfit Light"/>
                <a:ea typeface="Outfit Light"/>
                <a:cs typeface="Outfit Light"/>
                <a:sym typeface="Outfit Light"/>
              </a:defRPr>
            </a:lvl7pPr>
            <a:lvl8pPr lvl="7" marR="0" rtl="0" algn="l">
              <a:lnSpc>
                <a:spcPct val="100000"/>
              </a:lnSpc>
              <a:spcBef>
                <a:spcPts val="0"/>
              </a:spcBef>
              <a:spcAft>
                <a:spcPts val="0"/>
              </a:spcAft>
              <a:buClr>
                <a:srgbClr val="3E1B0C"/>
              </a:buClr>
              <a:buSzPts val="1200"/>
              <a:buFont typeface="Outfit Light"/>
              <a:buNone/>
              <a:defRPr b="0" i="0" sz="1200" u="none" cap="none" strike="noStrike">
                <a:solidFill>
                  <a:srgbClr val="3E1B0C"/>
                </a:solidFill>
                <a:latin typeface="Outfit Light"/>
                <a:ea typeface="Outfit Light"/>
                <a:cs typeface="Outfit Light"/>
                <a:sym typeface="Outfit Light"/>
              </a:defRPr>
            </a:lvl8pPr>
            <a:lvl9pPr lvl="8" marR="0" rtl="0" algn="l">
              <a:lnSpc>
                <a:spcPct val="100000"/>
              </a:lnSpc>
              <a:spcBef>
                <a:spcPts val="0"/>
              </a:spcBef>
              <a:spcAft>
                <a:spcPts val="0"/>
              </a:spcAft>
              <a:buClr>
                <a:srgbClr val="3E1B0C"/>
              </a:buClr>
              <a:buSzPts val="1200"/>
              <a:buFont typeface="Outfit Light"/>
              <a:buNone/>
              <a:defRPr b="0" i="0" sz="1200" u="none" cap="none" strike="noStrike">
                <a:solidFill>
                  <a:srgbClr val="3E1B0C"/>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2">
  <p:cSld name="TITLE_3_1_1_2_2_1">
    <p:bg>
      <p:bgPr>
        <a:solidFill>
          <a:schemeClr val="accent4"/>
        </a:solidFill>
      </p:bgPr>
    </p:bg>
    <p:spTree>
      <p:nvGrpSpPr>
        <p:cNvPr id="211" name="Shape 211"/>
        <p:cNvGrpSpPr/>
        <p:nvPr/>
      </p:nvGrpSpPr>
      <p:grpSpPr>
        <a:xfrm>
          <a:off x="0" y="0"/>
          <a:ext cx="0" cy="0"/>
          <a:chOff x="0" y="0"/>
          <a:chExt cx="0" cy="0"/>
        </a:xfrm>
      </p:grpSpPr>
      <p:sp>
        <p:nvSpPr>
          <p:cNvPr id="212" name="Google Shape;212;p116"/>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13" name="Google Shape;213;p116"/>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
        <p:nvSpPr>
          <p:cNvPr id="214" name="Google Shape;214;p116"/>
          <p:cNvSpPr txBox="1"/>
          <p:nvPr>
            <p:ph type="title"/>
          </p:nvPr>
        </p:nvSpPr>
        <p:spPr>
          <a:xfrm>
            <a:off x="378325" y="3203400"/>
            <a:ext cx="8387400" cy="1218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354326"/>
              </a:buClr>
              <a:buSzPts val="10000"/>
              <a:buFont typeface="Outfit Light"/>
              <a:buNone/>
              <a:defRPr b="0" i="0" sz="10000" u="none" cap="none" strike="noStrike">
                <a:solidFill>
                  <a:srgbClr val="354326"/>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0000"/>
              <a:buFont typeface="Outfit Light"/>
              <a:buNone/>
              <a:defRPr b="0" i="0" sz="100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0000"/>
              <a:buFont typeface="Outfit Light"/>
              <a:buNone/>
              <a:defRPr b="0" i="0" sz="100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0000"/>
              <a:buFont typeface="Outfit Light"/>
              <a:buNone/>
              <a:defRPr b="0" i="0" sz="100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0000"/>
              <a:buFont typeface="Outfit Light"/>
              <a:buNone/>
              <a:defRPr b="0" i="0" sz="100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0000"/>
              <a:buFont typeface="Outfit Light"/>
              <a:buNone/>
              <a:defRPr b="0" i="0" sz="100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0000"/>
              <a:buFont typeface="Outfit Light"/>
              <a:buNone/>
              <a:defRPr b="0" i="0" sz="100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0000"/>
              <a:buFont typeface="Outfit Light"/>
              <a:buNone/>
              <a:defRPr b="0" i="0" sz="100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0000"/>
              <a:buFont typeface="Outfit Light"/>
              <a:buNone/>
              <a:defRPr b="0" i="0" sz="10000" u="none" cap="none" strike="noStrike">
                <a:solidFill>
                  <a:schemeClr val="dk1"/>
                </a:solidFill>
                <a:latin typeface="Outfit Light"/>
                <a:ea typeface="Outfit Light"/>
                <a:cs typeface="Outfit Light"/>
                <a:sym typeface="Outfit Light"/>
              </a:defRPr>
            </a:lvl9pPr>
          </a:lstStyle>
          <a:p/>
        </p:txBody>
      </p:sp>
      <p:sp>
        <p:nvSpPr>
          <p:cNvPr id="215" name="Google Shape;215;p116"/>
          <p:cNvSpPr txBox="1"/>
          <p:nvPr>
            <p:ph idx="2" type="title"/>
          </p:nvPr>
        </p:nvSpPr>
        <p:spPr>
          <a:xfrm>
            <a:off x="378325" y="2485500"/>
            <a:ext cx="3717300" cy="717900"/>
          </a:xfrm>
          <a:prstGeom prst="rect">
            <a:avLst/>
          </a:prstGeom>
          <a:noFill/>
          <a:ln>
            <a:noFill/>
          </a:ln>
        </p:spPr>
        <p:txBody>
          <a:bodyPr anchorCtr="0" anchor="b" bIns="0" lIns="0" spcFirstLastPara="1" rIns="0" wrap="square" tIns="0">
            <a:noAutofit/>
          </a:bodyPr>
          <a:lstStyle>
            <a:lvl1pPr lvl="0" marR="0" rtl="0" algn="l">
              <a:lnSpc>
                <a:spcPct val="115000"/>
              </a:lnSpc>
              <a:spcBef>
                <a:spcPts val="0"/>
              </a:spcBef>
              <a:spcAft>
                <a:spcPts val="0"/>
              </a:spcAft>
              <a:buClr>
                <a:srgbClr val="354326"/>
              </a:buClr>
              <a:buSzPts val="1200"/>
              <a:buFont typeface="Outfit Light"/>
              <a:buNone/>
              <a:defRPr b="0" i="0" sz="1200" u="none" cap="none" strike="noStrike">
                <a:solidFill>
                  <a:srgbClr val="354326"/>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2pPr>
            <a:lvl3pPr lvl="2"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3pPr>
            <a:lvl4pPr lvl="3"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4pPr>
            <a:lvl5pPr lvl="4"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5pPr>
            <a:lvl6pPr lvl="5"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6pPr>
            <a:lvl7pPr lvl="6"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7pPr>
            <a:lvl8pPr lvl="7"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8pPr>
            <a:lvl9pPr lvl="8" marR="0" rtl="0" algn="l">
              <a:lnSpc>
                <a:spcPct val="100000"/>
              </a:lnSpc>
              <a:spcBef>
                <a:spcPts val="0"/>
              </a:spcBef>
              <a:spcAft>
                <a:spcPts val="0"/>
              </a:spcAft>
              <a:buClr>
                <a:schemeClr val="dk1"/>
              </a:buClr>
              <a:buSzPts val="1200"/>
              <a:buFont typeface="Outfit Light"/>
              <a:buNone/>
              <a:defRPr b="0" i="0" sz="1200" u="none" cap="none" strike="noStrike">
                <a:solidFill>
                  <a:schemeClr val="dk1"/>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3">
  <p:cSld name="TITLE_3_1_1_2_2_1_1">
    <p:bg>
      <p:bgPr>
        <a:solidFill>
          <a:schemeClr val="accent5"/>
        </a:solidFill>
      </p:bgPr>
    </p:bg>
    <p:spTree>
      <p:nvGrpSpPr>
        <p:cNvPr id="216" name="Shape 216"/>
        <p:cNvGrpSpPr/>
        <p:nvPr/>
      </p:nvGrpSpPr>
      <p:grpSpPr>
        <a:xfrm>
          <a:off x="0" y="0"/>
          <a:ext cx="0" cy="0"/>
          <a:chOff x="0" y="0"/>
          <a:chExt cx="0" cy="0"/>
        </a:xfrm>
      </p:grpSpPr>
      <p:sp>
        <p:nvSpPr>
          <p:cNvPr id="217" name="Google Shape;217;p117"/>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18" name="Google Shape;218;p117"/>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
        <p:nvSpPr>
          <p:cNvPr id="219" name="Google Shape;219;p117"/>
          <p:cNvSpPr txBox="1"/>
          <p:nvPr>
            <p:ph type="title"/>
          </p:nvPr>
        </p:nvSpPr>
        <p:spPr>
          <a:xfrm>
            <a:off x="4667250" y="3203400"/>
            <a:ext cx="4098600" cy="12183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493E52"/>
              </a:buClr>
              <a:buSzPts val="10000"/>
              <a:buFont typeface="Outfit Light"/>
              <a:buNone/>
              <a:defRPr b="0" i="0" sz="10000" u="none" cap="none" strike="noStrike">
                <a:solidFill>
                  <a:srgbClr val="493E52"/>
                </a:solidFill>
                <a:latin typeface="Outfit Light"/>
                <a:ea typeface="Outfit Light"/>
                <a:cs typeface="Outfit Light"/>
                <a:sym typeface="Outfit Light"/>
              </a:defRPr>
            </a:lvl1pPr>
            <a:lvl2pPr lvl="1" marR="0" rtl="0" algn="l">
              <a:lnSpc>
                <a:spcPct val="100000"/>
              </a:lnSpc>
              <a:spcBef>
                <a:spcPts val="0"/>
              </a:spcBef>
              <a:spcAft>
                <a:spcPts val="0"/>
              </a:spcAft>
              <a:buClr>
                <a:srgbClr val="493E52"/>
              </a:buClr>
              <a:buSzPts val="10000"/>
              <a:buFont typeface="Outfit Light"/>
              <a:buNone/>
              <a:defRPr b="0" i="0" sz="10000" u="none" cap="none" strike="noStrike">
                <a:solidFill>
                  <a:srgbClr val="493E52"/>
                </a:solidFill>
                <a:latin typeface="Outfit Light"/>
                <a:ea typeface="Outfit Light"/>
                <a:cs typeface="Outfit Light"/>
                <a:sym typeface="Outfit Light"/>
              </a:defRPr>
            </a:lvl2pPr>
            <a:lvl3pPr lvl="2" marR="0" rtl="0" algn="l">
              <a:lnSpc>
                <a:spcPct val="100000"/>
              </a:lnSpc>
              <a:spcBef>
                <a:spcPts val="0"/>
              </a:spcBef>
              <a:spcAft>
                <a:spcPts val="0"/>
              </a:spcAft>
              <a:buClr>
                <a:srgbClr val="493E52"/>
              </a:buClr>
              <a:buSzPts val="10000"/>
              <a:buFont typeface="Outfit Light"/>
              <a:buNone/>
              <a:defRPr b="0" i="0" sz="10000" u="none" cap="none" strike="noStrike">
                <a:solidFill>
                  <a:srgbClr val="493E52"/>
                </a:solidFill>
                <a:latin typeface="Outfit Light"/>
                <a:ea typeface="Outfit Light"/>
                <a:cs typeface="Outfit Light"/>
                <a:sym typeface="Outfit Light"/>
              </a:defRPr>
            </a:lvl3pPr>
            <a:lvl4pPr lvl="3" marR="0" rtl="0" algn="l">
              <a:lnSpc>
                <a:spcPct val="100000"/>
              </a:lnSpc>
              <a:spcBef>
                <a:spcPts val="0"/>
              </a:spcBef>
              <a:spcAft>
                <a:spcPts val="0"/>
              </a:spcAft>
              <a:buClr>
                <a:srgbClr val="493E52"/>
              </a:buClr>
              <a:buSzPts val="10000"/>
              <a:buFont typeface="Outfit Light"/>
              <a:buNone/>
              <a:defRPr b="0" i="0" sz="10000" u="none" cap="none" strike="noStrike">
                <a:solidFill>
                  <a:srgbClr val="493E52"/>
                </a:solidFill>
                <a:latin typeface="Outfit Light"/>
                <a:ea typeface="Outfit Light"/>
                <a:cs typeface="Outfit Light"/>
                <a:sym typeface="Outfit Light"/>
              </a:defRPr>
            </a:lvl4pPr>
            <a:lvl5pPr lvl="4" marR="0" rtl="0" algn="l">
              <a:lnSpc>
                <a:spcPct val="100000"/>
              </a:lnSpc>
              <a:spcBef>
                <a:spcPts val="0"/>
              </a:spcBef>
              <a:spcAft>
                <a:spcPts val="0"/>
              </a:spcAft>
              <a:buClr>
                <a:srgbClr val="493E52"/>
              </a:buClr>
              <a:buSzPts val="10000"/>
              <a:buFont typeface="Outfit Light"/>
              <a:buNone/>
              <a:defRPr b="0" i="0" sz="10000" u="none" cap="none" strike="noStrike">
                <a:solidFill>
                  <a:srgbClr val="493E52"/>
                </a:solidFill>
                <a:latin typeface="Outfit Light"/>
                <a:ea typeface="Outfit Light"/>
                <a:cs typeface="Outfit Light"/>
                <a:sym typeface="Outfit Light"/>
              </a:defRPr>
            </a:lvl5pPr>
            <a:lvl6pPr lvl="5" marR="0" rtl="0" algn="l">
              <a:lnSpc>
                <a:spcPct val="100000"/>
              </a:lnSpc>
              <a:spcBef>
                <a:spcPts val="0"/>
              </a:spcBef>
              <a:spcAft>
                <a:spcPts val="0"/>
              </a:spcAft>
              <a:buClr>
                <a:srgbClr val="493E52"/>
              </a:buClr>
              <a:buSzPts val="10000"/>
              <a:buFont typeface="Outfit Light"/>
              <a:buNone/>
              <a:defRPr b="0" i="0" sz="10000" u="none" cap="none" strike="noStrike">
                <a:solidFill>
                  <a:srgbClr val="493E52"/>
                </a:solidFill>
                <a:latin typeface="Outfit Light"/>
                <a:ea typeface="Outfit Light"/>
                <a:cs typeface="Outfit Light"/>
                <a:sym typeface="Outfit Light"/>
              </a:defRPr>
            </a:lvl6pPr>
            <a:lvl7pPr lvl="6" marR="0" rtl="0" algn="l">
              <a:lnSpc>
                <a:spcPct val="100000"/>
              </a:lnSpc>
              <a:spcBef>
                <a:spcPts val="0"/>
              </a:spcBef>
              <a:spcAft>
                <a:spcPts val="0"/>
              </a:spcAft>
              <a:buClr>
                <a:srgbClr val="493E52"/>
              </a:buClr>
              <a:buSzPts val="10000"/>
              <a:buFont typeface="Outfit Light"/>
              <a:buNone/>
              <a:defRPr b="0" i="0" sz="10000" u="none" cap="none" strike="noStrike">
                <a:solidFill>
                  <a:srgbClr val="493E52"/>
                </a:solidFill>
                <a:latin typeface="Outfit Light"/>
                <a:ea typeface="Outfit Light"/>
                <a:cs typeface="Outfit Light"/>
                <a:sym typeface="Outfit Light"/>
              </a:defRPr>
            </a:lvl7pPr>
            <a:lvl8pPr lvl="7" marR="0" rtl="0" algn="l">
              <a:lnSpc>
                <a:spcPct val="100000"/>
              </a:lnSpc>
              <a:spcBef>
                <a:spcPts val="0"/>
              </a:spcBef>
              <a:spcAft>
                <a:spcPts val="0"/>
              </a:spcAft>
              <a:buClr>
                <a:srgbClr val="493E52"/>
              </a:buClr>
              <a:buSzPts val="10000"/>
              <a:buFont typeface="Outfit Light"/>
              <a:buNone/>
              <a:defRPr b="0" i="0" sz="10000" u="none" cap="none" strike="noStrike">
                <a:solidFill>
                  <a:srgbClr val="493E52"/>
                </a:solidFill>
                <a:latin typeface="Outfit Light"/>
                <a:ea typeface="Outfit Light"/>
                <a:cs typeface="Outfit Light"/>
                <a:sym typeface="Outfit Light"/>
              </a:defRPr>
            </a:lvl8pPr>
            <a:lvl9pPr lvl="8" marR="0" rtl="0" algn="l">
              <a:lnSpc>
                <a:spcPct val="100000"/>
              </a:lnSpc>
              <a:spcBef>
                <a:spcPts val="0"/>
              </a:spcBef>
              <a:spcAft>
                <a:spcPts val="0"/>
              </a:spcAft>
              <a:buClr>
                <a:srgbClr val="493E52"/>
              </a:buClr>
              <a:buSzPts val="10000"/>
              <a:buFont typeface="Outfit Light"/>
              <a:buNone/>
              <a:defRPr b="0" i="0" sz="10000" u="none" cap="none" strike="noStrike">
                <a:solidFill>
                  <a:srgbClr val="493E52"/>
                </a:solidFill>
                <a:latin typeface="Outfit Light"/>
                <a:ea typeface="Outfit Light"/>
                <a:cs typeface="Outfit Light"/>
                <a:sym typeface="Outfit Light"/>
              </a:defRPr>
            </a:lvl9pPr>
          </a:lstStyle>
          <a:p/>
        </p:txBody>
      </p:sp>
      <p:sp>
        <p:nvSpPr>
          <p:cNvPr id="220" name="Google Shape;220;p117"/>
          <p:cNvSpPr txBox="1"/>
          <p:nvPr>
            <p:ph idx="2" type="title"/>
          </p:nvPr>
        </p:nvSpPr>
        <p:spPr>
          <a:xfrm>
            <a:off x="4667250" y="2485500"/>
            <a:ext cx="3717300" cy="717900"/>
          </a:xfrm>
          <a:prstGeom prst="rect">
            <a:avLst/>
          </a:prstGeom>
          <a:noFill/>
          <a:ln>
            <a:noFill/>
          </a:ln>
        </p:spPr>
        <p:txBody>
          <a:bodyPr anchorCtr="0" anchor="b" bIns="0" lIns="0" spcFirstLastPara="1" rIns="0" wrap="square" tIns="0">
            <a:noAutofit/>
          </a:bodyPr>
          <a:lstStyle>
            <a:lvl1pPr lvl="0" marR="0" rtl="0" algn="l">
              <a:lnSpc>
                <a:spcPct val="115000"/>
              </a:lnSpc>
              <a:spcBef>
                <a:spcPts val="0"/>
              </a:spcBef>
              <a:spcAft>
                <a:spcPts val="0"/>
              </a:spcAft>
              <a:buClr>
                <a:srgbClr val="493E52"/>
              </a:buClr>
              <a:buSzPts val="1200"/>
              <a:buFont typeface="Outfit Light"/>
              <a:buNone/>
              <a:defRPr b="0" i="0" sz="1200" u="none" cap="none" strike="noStrike">
                <a:solidFill>
                  <a:srgbClr val="493E52"/>
                </a:solidFill>
                <a:latin typeface="Outfit Light"/>
                <a:ea typeface="Outfit Light"/>
                <a:cs typeface="Outfit Light"/>
                <a:sym typeface="Outfit Light"/>
              </a:defRPr>
            </a:lvl1pPr>
            <a:lvl2pPr lvl="1" marR="0" rtl="0" algn="l">
              <a:lnSpc>
                <a:spcPct val="100000"/>
              </a:lnSpc>
              <a:spcBef>
                <a:spcPts val="0"/>
              </a:spcBef>
              <a:spcAft>
                <a:spcPts val="0"/>
              </a:spcAft>
              <a:buClr>
                <a:srgbClr val="493E52"/>
              </a:buClr>
              <a:buSzPts val="1200"/>
              <a:buFont typeface="Outfit Light"/>
              <a:buNone/>
              <a:defRPr b="0" i="0" sz="1200" u="none" cap="none" strike="noStrike">
                <a:solidFill>
                  <a:srgbClr val="493E52"/>
                </a:solidFill>
                <a:latin typeface="Outfit Light"/>
                <a:ea typeface="Outfit Light"/>
                <a:cs typeface="Outfit Light"/>
                <a:sym typeface="Outfit Light"/>
              </a:defRPr>
            </a:lvl2pPr>
            <a:lvl3pPr lvl="2" marR="0" rtl="0" algn="l">
              <a:lnSpc>
                <a:spcPct val="100000"/>
              </a:lnSpc>
              <a:spcBef>
                <a:spcPts val="0"/>
              </a:spcBef>
              <a:spcAft>
                <a:spcPts val="0"/>
              </a:spcAft>
              <a:buClr>
                <a:srgbClr val="493E52"/>
              </a:buClr>
              <a:buSzPts val="1200"/>
              <a:buFont typeface="Outfit Light"/>
              <a:buNone/>
              <a:defRPr b="0" i="0" sz="1200" u="none" cap="none" strike="noStrike">
                <a:solidFill>
                  <a:srgbClr val="493E52"/>
                </a:solidFill>
                <a:latin typeface="Outfit Light"/>
                <a:ea typeface="Outfit Light"/>
                <a:cs typeface="Outfit Light"/>
                <a:sym typeface="Outfit Light"/>
              </a:defRPr>
            </a:lvl3pPr>
            <a:lvl4pPr lvl="3" marR="0" rtl="0" algn="l">
              <a:lnSpc>
                <a:spcPct val="100000"/>
              </a:lnSpc>
              <a:spcBef>
                <a:spcPts val="0"/>
              </a:spcBef>
              <a:spcAft>
                <a:spcPts val="0"/>
              </a:spcAft>
              <a:buClr>
                <a:srgbClr val="493E52"/>
              </a:buClr>
              <a:buSzPts val="1200"/>
              <a:buFont typeface="Outfit Light"/>
              <a:buNone/>
              <a:defRPr b="0" i="0" sz="1200" u="none" cap="none" strike="noStrike">
                <a:solidFill>
                  <a:srgbClr val="493E52"/>
                </a:solidFill>
                <a:latin typeface="Outfit Light"/>
                <a:ea typeface="Outfit Light"/>
                <a:cs typeface="Outfit Light"/>
                <a:sym typeface="Outfit Light"/>
              </a:defRPr>
            </a:lvl4pPr>
            <a:lvl5pPr lvl="4" marR="0" rtl="0" algn="l">
              <a:lnSpc>
                <a:spcPct val="100000"/>
              </a:lnSpc>
              <a:spcBef>
                <a:spcPts val="0"/>
              </a:spcBef>
              <a:spcAft>
                <a:spcPts val="0"/>
              </a:spcAft>
              <a:buClr>
                <a:srgbClr val="493E52"/>
              </a:buClr>
              <a:buSzPts val="1200"/>
              <a:buFont typeface="Outfit Light"/>
              <a:buNone/>
              <a:defRPr b="0" i="0" sz="1200" u="none" cap="none" strike="noStrike">
                <a:solidFill>
                  <a:srgbClr val="493E52"/>
                </a:solidFill>
                <a:latin typeface="Outfit Light"/>
                <a:ea typeface="Outfit Light"/>
                <a:cs typeface="Outfit Light"/>
                <a:sym typeface="Outfit Light"/>
              </a:defRPr>
            </a:lvl5pPr>
            <a:lvl6pPr lvl="5" marR="0" rtl="0" algn="l">
              <a:lnSpc>
                <a:spcPct val="100000"/>
              </a:lnSpc>
              <a:spcBef>
                <a:spcPts val="0"/>
              </a:spcBef>
              <a:spcAft>
                <a:spcPts val="0"/>
              </a:spcAft>
              <a:buClr>
                <a:srgbClr val="493E52"/>
              </a:buClr>
              <a:buSzPts val="1200"/>
              <a:buFont typeface="Outfit Light"/>
              <a:buNone/>
              <a:defRPr b="0" i="0" sz="1200" u="none" cap="none" strike="noStrike">
                <a:solidFill>
                  <a:srgbClr val="493E52"/>
                </a:solidFill>
                <a:latin typeface="Outfit Light"/>
                <a:ea typeface="Outfit Light"/>
                <a:cs typeface="Outfit Light"/>
                <a:sym typeface="Outfit Light"/>
              </a:defRPr>
            </a:lvl6pPr>
            <a:lvl7pPr lvl="6" marR="0" rtl="0" algn="l">
              <a:lnSpc>
                <a:spcPct val="100000"/>
              </a:lnSpc>
              <a:spcBef>
                <a:spcPts val="0"/>
              </a:spcBef>
              <a:spcAft>
                <a:spcPts val="0"/>
              </a:spcAft>
              <a:buClr>
                <a:srgbClr val="493E52"/>
              </a:buClr>
              <a:buSzPts val="1200"/>
              <a:buFont typeface="Outfit Light"/>
              <a:buNone/>
              <a:defRPr b="0" i="0" sz="1200" u="none" cap="none" strike="noStrike">
                <a:solidFill>
                  <a:srgbClr val="493E52"/>
                </a:solidFill>
                <a:latin typeface="Outfit Light"/>
                <a:ea typeface="Outfit Light"/>
                <a:cs typeface="Outfit Light"/>
                <a:sym typeface="Outfit Light"/>
              </a:defRPr>
            </a:lvl7pPr>
            <a:lvl8pPr lvl="7" marR="0" rtl="0" algn="l">
              <a:lnSpc>
                <a:spcPct val="100000"/>
              </a:lnSpc>
              <a:spcBef>
                <a:spcPts val="0"/>
              </a:spcBef>
              <a:spcAft>
                <a:spcPts val="0"/>
              </a:spcAft>
              <a:buClr>
                <a:srgbClr val="493E52"/>
              </a:buClr>
              <a:buSzPts val="1200"/>
              <a:buFont typeface="Outfit Light"/>
              <a:buNone/>
              <a:defRPr b="0" i="0" sz="1200" u="none" cap="none" strike="noStrike">
                <a:solidFill>
                  <a:srgbClr val="493E52"/>
                </a:solidFill>
                <a:latin typeface="Outfit Light"/>
                <a:ea typeface="Outfit Light"/>
                <a:cs typeface="Outfit Light"/>
                <a:sym typeface="Outfit Light"/>
              </a:defRPr>
            </a:lvl8pPr>
            <a:lvl9pPr lvl="8" marR="0" rtl="0" algn="l">
              <a:lnSpc>
                <a:spcPct val="100000"/>
              </a:lnSpc>
              <a:spcBef>
                <a:spcPts val="0"/>
              </a:spcBef>
              <a:spcAft>
                <a:spcPts val="0"/>
              </a:spcAft>
              <a:buClr>
                <a:srgbClr val="493E52"/>
              </a:buClr>
              <a:buSzPts val="1200"/>
              <a:buFont typeface="Outfit Light"/>
              <a:buNone/>
              <a:defRPr b="0" i="0" sz="1200" u="none" cap="none" strike="noStrike">
                <a:solidFill>
                  <a:srgbClr val="493E52"/>
                </a:solidFill>
                <a:latin typeface="Outfit Light"/>
                <a:ea typeface="Outfit Light"/>
                <a:cs typeface="Outfit Light"/>
                <a:sym typeface="Outfit Light"/>
              </a:defRPr>
            </a:lvl9pPr>
          </a:lstStyle>
          <a:p/>
        </p:txBody>
      </p:sp>
      <p:sp>
        <p:nvSpPr>
          <p:cNvPr id="221" name="Google Shape;221;p117"/>
          <p:cNvSpPr txBox="1"/>
          <p:nvPr>
            <p:ph idx="1" type="subTitle"/>
          </p:nvPr>
        </p:nvSpPr>
        <p:spPr>
          <a:xfrm>
            <a:off x="378325" y="369325"/>
            <a:ext cx="3582000" cy="4052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493E52"/>
              </a:buClr>
              <a:buSzPts val="1800"/>
              <a:buFont typeface="Outfit"/>
              <a:buNone/>
              <a:defRPr b="0" i="0" sz="1800" u="none" cap="none" strike="noStrike">
                <a:solidFill>
                  <a:srgbClr val="493E52"/>
                </a:solidFill>
                <a:latin typeface="Outfit"/>
                <a:ea typeface="Outfit"/>
                <a:cs typeface="Outfit"/>
                <a:sym typeface="Outfit"/>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4">
  <p:cSld name="TITLE_3_1_1_2_2_2">
    <p:bg>
      <p:bgPr>
        <a:solidFill>
          <a:schemeClr val="accent2"/>
        </a:solidFill>
      </p:bgPr>
    </p:bg>
    <p:spTree>
      <p:nvGrpSpPr>
        <p:cNvPr id="222" name="Shape 222"/>
        <p:cNvGrpSpPr/>
        <p:nvPr/>
      </p:nvGrpSpPr>
      <p:grpSpPr>
        <a:xfrm>
          <a:off x="0" y="0"/>
          <a:ext cx="0" cy="0"/>
          <a:chOff x="0" y="0"/>
          <a:chExt cx="0" cy="0"/>
        </a:xfrm>
      </p:grpSpPr>
      <p:sp>
        <p:nvSpPr>
          <p:cNvPr id="223" name="Google Shape;223;p118"/>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sp>
        <p:nvSpPr>
          <p:cNvPr id="224" name="Google Shape;224;p118"/>
          <p:cNvSpPr txBox="1"/>
          <p:nvPr>
            <p:ph type="title"/>
          </p:nvPr>
        </p:nvSpPr>
        <p:spPr>
          <a:xfrm>
            <a:off x="378325" y="3279525"/>
            <a:ext cx="3577200" cy="114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59554D"/>
              </a:buClr>
              <a:buSzPts val="8800"/>
              <a:buFont typeface="Outfit Light"/>
              <a:buNone/>
              <a:defRPr b="0" i="0" sz="8800" u="none" cap="none" strike="noStrike">
                <a:solidFill>
                  <a:srgbClr val="59554D"/>
                </a:solidFill>
                <a:latin typeface="Outfit Light"/>
                <a:ea typeface="Outfit Light"/>
                <a:cs typeface="Outfit Light"/>
                <a:sym typeface="Outfit Light"/>
              </a:defRPr>
            </a:lvl1pPr>
            <a:lvl2pPr lvl="1"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2pPr>
            <a:lvl3pPr lvl="2"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3pPr>
            <a:lvl4pPr lvl="3"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4pPr>
            <a:lvl5pPr lvl="4"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5pPr>
            <a:lvl6pPr lvl="5"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6pPr>
            <a:lvl7pPr lvl="6"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7pPr>
            <a:lvl8pPr lvl="7"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8pPr>
            <a:lvl9pPr lvl="8"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9pPr>
          </a:lstStyle>
          <a:p/>
        </p:txBody>
      </p:sp>
      <p:sp>
        <p:nvSpPr>
          <p:cNvPr id="225" name="Google Shape;225;p118"/>
          <p:cNvSpPr txBox="1"/>
          <p:nvPr>
            <p:ph idx="2" type="title"/>
          </p:nvPr>
        </p:nvSpPr>
        <p:spPr>
          <a:xfrm>
            <a:off x="378325" y="369325"/>
            <a:ext cx="3376500" cy="717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1pPr>
            <a:lvl2pPr lvl="1"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2pPr>
            <a:lvl3pPr lvl="2"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3pPr>
            <a:lvl4pPr lvl="3"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4pPr>
            <a:lvl5pPr lvl="4"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5pPr>
            <a:lvl6pPr lvl="5"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6pPr>
            <a:lvl7pPr lvl="6"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7pPr>
            <a:lvl8pPr lvl="7"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8pPr>
            <a:lvl9pPr lvl="8"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9pPr>
          </a:lstStyle>
          <a:p/>
        </p:txBody>
      </p:sp>
      <p:pic>
        <p:nvPicPr>
          <p:cNvPr id="226" name="Google Shape;226;p118"/>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cxnSp>
        <p:nvCxnSpPr>
          <p:cNvPr id="227" name="Google Shape;227;p118"/>
          <p:cNvCxnSpPr/>
          <p:nvPr/>
        </p:nvCxnSpPr>
        <p:spPr>
          <a:xfrm>
            <a:off x="4476748" y="0"/>
            <a:ext cx="0" cy="5178600"/>
          </a:xfrm>
          <a:prstGeom prst="straightConnector1">
            <a:avLst/>
          </a:prstGeom>
          <a:noFill/>
          <a:ln cap="flat" cmpd="sng" w="9525">
            <a:solidFill>
              <a:srgbClr val="59554D"/>
            </a:solidFill>
            <a:prstDash val="solid"/>
            <a:round/>
            <a:headEnd len="sm" w="sm" type="none"/>
            <a:tailEnd len="sm" w="sm" type="none"/>
          </a:ln>
        </p:spPr>
      </p:cxnSp>
      <p:sp>
        <p:nvSpPr>
          <p:cNvPr id="228" name="Google Shape;228;p118"/>
          <p:cNvSpPr txBox="1"/>
          <p:nvPr>
            <p:ph idx="3" type="title"/>
          </p:nvPr>
        </p:nvSpPr>
        <p:spPr>
          <a:xfrm>
            <a:off x="4667000" y="3279525"/>
            <a:ext cx="3577200" cy="11430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59554D"/>
              </a:buClr>
              <a:buSzPts val="8800"/>
              <a:buFont typeface="Outfit Light"/>
              <a:buNone/>
              <a:defRPr b="0" i="0" sz="8800" u="none" cap="none" strike="noStrike">
                <a:solidFill>
                  <a:srgbClr val="59554D"/>
                </a:solidFill>
                <a:latin typeface="Outfit Light"/>
                <a:ea typeface="Outfit Light"/>
                <a:cs typeface="Outfit Light"/>
                <a:sym typeface="Outfit Light"/>
              </a:defRPr>
            </a:lvl1pPr>
            <a:lvl2pPr lvl="1"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2pPr>
            <a:lvl3pPr lvl="2"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3pPr>
            <a:lvl4pPr lvl="3"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4pPr>
            <a:lvl5pPr lvl="4"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5pPr>
            <a:lvl6pPr lvl="5"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6pPr>
            <a:lvl7pPr lvl="6"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7pPr>
            <a:lvl8pPr lvl="7"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8pPr>
            <a:lvl9pPr lvl="8" marR="0" rtl="0" algn="l">
              <a:lnSpc>
                <a:spcPct val="100000"/>
              </a:lnSpc>
              <a:spcBef>
                <a:spcPts val="0"/>
              </a:spcBef>
              <a:spcAft>
                <a:spcPts val="0"/>
              </a:spcAft>
              <a:buClr>
                <a:srgbClr val="59554D"/>
              </a:buClr>
              <a:buSzPts val="6400"/>
              <a:buFont typeface="Outfit Light"/>
              <a:buNone/>
              <a:defRPr b="0" i="0" sz="6400" u="none" cap="none" strike="noStrike">
                <a:solidFill>
                  <a:srgbClr val="59554D"/>
                </a:solidFill>
                <a:latin typeface="Outfit Light"/>
                <a:ea typeface="Outfit Light"/>
                <a:cs typeface="Outfit Light"/>
                <a:sym typeface="Outfit Light"/>
              </a:defRPr>
            </a:lvl9pPr>
          </a:lstStyle>
          <a:p/>
        </p:txBody>
      </p:sp>
      <p:sp>
        <p:nvSpPr>
          <p:cNvPr id="229" name="Google Shape;229;p118"/>
          <p:cNvSpPr txBox="1"/>
          <p:nvPr>
            <p:ph idx="4" type="title"/>
          </p:nvPr>
        </p:nvSpPr>
        <p:spPr>
          <a:xfrm>
            <a:off x="4667000" y="369325"/>
            <a:ext cx="3376500" cy="717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1pPr>
            <a:lvl2pPr lvl="1"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2pPr>
            <a:lvl3pPr lvl="2"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3pPr>
            <a:lvl4pPr lvl="3"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4pPr>
            <a:lvl5pPr lvl="4"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5pPr>
            <a:lvl6pPr lvl="5"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6pPr>
            <a:lvl7pPr lvl="6"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7pPr>
            <a:lvl8pPr lvl="7"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8pPr>
            <a:lvl9pPr lvl="8" marR="0" rtl="0" algn="l">
              <a:lnSpc>
                <a:spcPct val="100000"/>
              </a:lnSpc>
              <a:spcBef>
                <a:spcPts val="0"/>
              </a:spcBef>
              <a:spcAft>
                <a:spcPts val="0"/>
              </a:spcAft>
              <a:buClr>
                <a:srgbClr val="59554D"/>
              </a:buClr>
              <a:buSzPts val="1200"/>
              <a:buFont typeface="Outfit Light"/>
              <a:buNone/>
              <a:defRPr b="0" i="0" sz="1200" u="none" cap="none" strike="noStrike">
                <a:solidFill>
                  <a:srgbClr val="59554D"/>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5">
  <p:cSld name="TITLE_3_1_1_2_2_2_1">
    <p:bg>
      <p:bgPr>
        <a:solidFill>
          <a:schemeClr val="accent3"/>
        </a:solidFill>
      </p:bgPr>
    </p:bg>
    <p:spTree>
      <p:nvGrpSpPr>
        <p:cNvPr id="230" name="Shape 230"/>
        <p:cNvGrpSpPr/>
        <p:nvPr/>
      </p:nvGrpSpPr>
      <p:grpSpPr>
        <a:xfrm>
          <a:off x="0" y="0"/>
          <a:ext cx="0" cy="0"/>
          <a:chOff x="0" y="0"/>
          <a:chExt cx="0" cy="0"/>
        </a:xfrm>
      </p:grpSpPr>
      <p:sp>
        <p:nvSpPr>
          <p:cNvPr id="231" name="Google Shape;231;p119"/>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sp>
        <p:nvSpPr>
          <p:cNvPr id="232" name="Google Shape;232;p119"/>
          <p:cNvSpPr txBox="1"/>
          <p:nvPr>
            <p:ph type="title"/>
          </p:nvPr>
        </p:nvSpPr>
        <p:spPr>
          <a:xfrm>
            <a:off x="378325" y="3464100"/>
            <a:ext cx="1942800" cy="958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2C4A54"/>
              </a:buClr>
              <a:buSzPts val="7200"/>
              <a:buFont typeface="Outfit Light"/>
              <a:buNone/>
              <a:defRPr b="0" i="0" sz="7200" u="none" cap="none" strike="noStrike">
                <a:solidFill>
                  <a:srgbClr val="2C4A54"/>
                </a:solidFill>
                <a:latin typeface="Outfit Light"/>
                <a:ea typeface="Outfit Light"/>
                <a:cs typeface="Outfit Light"/>
                <a:sym typeface="Outfit Light"/>
              </a:defRPr>
            </a:lvl1pPr>
            <a:lvl2pPr lvl="1"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2pPr>
            <a:lvl3pPr lvl="2"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3pPr>
            <a:lvl4pPr lvl="3"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4pPr>
            <a:lvl5pPr lvl="4"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5pPr>
            <a:lvl6pPr lvl="5"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6pPr>
            <a:lvl7pPr lvl="6"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7pPr>
            <a:lvl8pPr lvl="7"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8pPr>
            <a:lvl9pPr lvl="8"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9pPr>
          </a:lstStyle>
          <a:p/>
        </p:txBody>
      </p:sp>
      <p:sp>
        <p:nvSpPr>
          <p:cNvPr id="233" name="Google Shape;233;p119"/>
          <p:cNvSpPr txBox="1"/>
          <p:nvPr>
            <p:ph idx="2" type="title"/>
          </p:nvPr>
        </p:nvSpPr>
        <p:spPr>
          <a:xfrm>
            <a:off x="378325" y="369325"/>
            <a:ext cx="1942800" cy="717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1pPr>
            <a:lvl2pPr lvl="1"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2pPr>
            <a:lvl3pPr lvl="2"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3pPr>
            <a:lvl4pPr lvl="3"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4pPr>
            <a:lvl5pPr lvl="4"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5pPr>
            <a:lvl6pPr lvl="5"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6pPr>
            <a:lvl7pPr lvl="6"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7pPr>
            <a:lvl8pPr lvl="7"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8pPr>
            <a:lvl9pPr lvl="8"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9pPr>
          </a:lstStyle>
          <a:p/>
        </p:txBody>
      </p:sp>
      <p:pic>
        <p:nvPicPr>
          <p:cNvPr id="234" name="Google Shape;234;p119"/>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cxnSp>
        <p:nvCxnSpPr>
          <p:cNvPr id="235" name="Google Shape;235;p119"/>
          <p:cNvCxnSpPr/>
          <p:nvPr/>
        </p:nvCxnSpPr>
        <p:spPr>
          <a:xfrm>
            <a:off x="3042998" y="0"/>
            <a:ext cx="0" cy="5178600"/>
          </a:xfrm>
          <a:prstGeom prst="straightConnector1">
            <a:avLst/>
          </a:prstGeom>
          <a:noFill/>
          <a:ln cap="flat" cmpd="sng" w="9525">
            <a:solidFill>
              <a:srgbClr val="2C4A54"/>
            </a:solidFill>
            <a:prstDash val="solid"/>
            <a:round/>
            <a:headEnd len="sm" w="sm" type="none"/>
            <a:tailEnd len="sm" w="sm" type="none"/>
          </a:ln>
        </p:spPr>
      </p:cxnSp>
      <p:sp>
        <p:nvSpPr>
          <p:cNvPr id="236" name="Google Shape;236;p119"/>
          <p:cNvSpPr txBox="1"/>
          <p:nvPr>
            <p:ph idx="3" type="title"/>
          </p:nvPr>
        </p:nvSpPr>
        <p:spPr>
          <a:xfrm>
            <a:off x="3239663" y="3464100"/>
            <a:ext cx="1942800" cy="958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2C4A54"/>
              </a:buClr>
              <a:buSzPts val="7200"/>
              <a:buFont typeface="Outfit Light"/>
              <a:buNone/>
              <a:defRPr b="0" i="0" sz="7200" u="none" cap="none" strike="noStrike">
                <a:solidFill>
                  <a:srgbClr val="2C4A54"/>
                </a:solidFill>
                <a:latin typeface="Outfit Light"/>
                <a:ea typeface="Outfit Light"/>
                <a:cs typeface="Outfit Light"/>
                <a:sym typeface="Outfit Light"/>
              </a:defRPr>
            </a:lvl1pPr>
            <a:lvl2pPr lvl="1"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2pPr>
            <a:lvl3pPr lvl="2"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3pPr>
            <a:lvl4pPr lvl="3"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4pPr>
            <a:lvl5pPr lvl="4"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5pPr>
            <a:lvl6pPr lvl="5"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6pPr>
            <a:lvl7pPr lvl="6"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7pPr>
            <a:lvl8pPr lvl="7"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8pPr>
            <a:lvl9pPr lvl="8"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9pPr>
          </a:lstStyle>
          <a:p/>
        </p:txBody>
      </p:sp>
      <p:sp>
        <p:nvSpPr>
          <p:cNvPr id="237" name="Google Shape;237;p119"/>
          <p:cNvSpPr txBox="1"/>
          <p:nvPr>
            <p:ph idx="4" type="title"/>
          </p:nvPr>
        </p:nvSpPr>
        <p:spPr>
          <a:xfrm>
            <a:off x="3239663" y="369325"/>
            <a:ext cx="1942800" cy="717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1pPr>
            <a:lvl2pPr lvl="1"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2pPr>
            <a:lvl3pPr lvl="2"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3pPr>
            <a:lvl4pPr lvl="3"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4pPr>
            <a:lvl5pPr lvl="4"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5pPr>
            <a:lvl6pPr lvl="5"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6pPr>
            <a:lvl7pPr lvl="6"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7pPr>
            <a:lvl8pPr lvl="7"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8pPr>
            <a:lvl9pPr lvl="8"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9pPr>
          </a:lstStyle>
          <a:p/>
        </p:txBody>
      </p:sp>
      <p:cxnSp>
        <p:nvCxnSpPr>
          <p:cNvPr id="238" name="Google Shape;238;p119"/>
          <p:cNvCxnSpPr/>
          <p:nvPr/>
        </p:nvCxnSpPr>
        <p:spPr>
          <a:xfrm>
            <a:off x="5904336" y="0"/>
            <a:ext cx="0" cy="5178600"/>
          </a:xfrm>
          <a:prstGeom prst="straightConnector1">
            <a:avLst/>
          </a:prstGeom>
          <a:noFill/>
          <a:ln cap="flat" cmpd="sng" w="9525">
            <a:solidFill>
              <a:srgbClr val="2C4A54"/>
            </a:solidFill>
            <a:prstDash val="solid"/>
            <a:round/>
            <a:headEnd len="sm" w="sm" type="none"/>
            <a:tailEnd len="sm" w="sm" type="none"/>
          </a:ln>
        </p:spPr>
      </p:cxnSp>
      <p:sp>
        <p:nvSpPr>
          <p:cNvPr id="239" name="Google Shape;239;p119"/>
          <p:cNvSpPr txBox="1"/>
          <p:nvPr>
            <p:ph idx="5" type="title"/>
          </p:nvPr>
        </p:nvSpPr>
        <p:spPr>
          <a:xfrm>
            <a:off x="6100988" y="3464100"/>
            <a:ext cx="1942800" cy="958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2C4A54"/>
              </a:buClr>
              <a:buSzPts val="7200"/>
              <a:buFont typeface="Outfit Light"/>
              <a:buNone/>
              <a:defRPr b="0" i="0" sz="7200" u="none" cap="none" strike="noStrike">
                <a:solidFill>
                  <a:srgbClr val="2C4A54"/>
                </a:solidFill>
                <a:latin typeface="Outfit Light"/>
                <a:ea typeface="Outfit Light"/>
                <a:cs typeface="Outfit Light"/>
                <a:sym typeface="Outfit Light"/>
              </a:defRPr>
            </a:lvl1pPr>
            <a:lvl2pPr lvl="1"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2pPr>
            <a:lvl3pPr lvl="2"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3pPr>
            <a:lvl4pPr lvl="3"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4pPr>
            <a:lvl5pPr lvl="4"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5pPr>
            <a:lvl6pPr lvl="5"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6pPr>
            <a:lvl7pPr lvl="6"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7pPr>
            <a:lvl8pPr lvl="7"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8pPr>
            <a:lvl9pPr lvl="8" marR="0" rtl="0" algn="l">
              <a:lnSpc>
                <a:spcPct val="100000"/>
              </a:lnSpc>
              <a:spcBef>
                <a:spcPts val="0"/>
              </a:spcBef>
              <a:spcAft>
                <a:spcPts val="0"/>
              </a:spcAft>
              <a:buClr>
                <a:srgbClr val="2C4A54"/>
              </a:buClr>
              <a:buSzPts val="6400"/>
              <a:buFont typeface="Outfit Light"/>
              <a:buNone/>
              <a:defRPr b="0" i="0" sz="6400" u="none" cap="none" strike="noStrike">
                <a:solidFill>
                  <a:srgbClr val="2C4A54"/>
                </a:solidFill>
                <a:latin typeface="Outfit Light"/>
                <a:ea typeface="Outfit Light"/>
                <a:cs typeface="Outfit Light"/>
                <a:sym typeface="Outfit Light"/>
              </a:defRPr>
            </a:lvl9pPr>
          </a:lstStyle>
          <a:p/>
        </p:txBody>
      </p:sp>
      <p:sp>
        <p:nvSpPr>
          <p:cNvPr id="240" name="Google Shape;240;p119"/>
          <p:cNvSpPr txBox="1"/>
          <p:nvPr>
            <p:ph idx="6" type="title"/>
          </p:nvPr>
        </p:nvSpPr>
        <p:spPr>
          <a:xfrm>
            <a:off x="6100988" y="369325"/>
            <a:ext cx="1942800" cy="717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1pPr>
            <a:lvl2pPr lvl="1"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2pPr>
            <a:lvl3pPr lvl="2"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3pPr>
            <a:lvl4pPr lvl="3"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4pPr>
            <a:lvl5pPr lvl="4"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5pPr>
            <a:lvl6pPr lvl="5"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6pPr>
            <a:lvl7pPr lvl="6"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7pPr>
            <a:lvl8pPr lvl="7"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8pPr>
            <a:lvl9pPr lvl="8" marR="0" rtl="0" algn="l">
              <a:lnSpc>
                <a:spcPct val="100000"/>
              </a:lnSpc>
              <a:spcBef>
                <a:spcPts val="0"/>
              </a:spcBef>
              <a:spcAft>
                <a:spcPts val="0"/>
              </a:spcAft>
              <a:buClr>
                <a:srgbClr val="2C4A54"/>
              </a:buClr>
              <a:buSzPts val="1200"/>
              <a:buFont typeface="Outfit Light"/>
              <a:buNone/>
              <a:defRPr b="0" i="0" sz="1200" u="none" cap="none" strike="noStrike">
                <a:solidFill>
                  <a:srgbClr val="2C4A54"/>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6">
  <p:cSld name="TITLE_3_1_1_2_2_2_1_1">
    <p:bg>
      <p:bgPr>
        <a:solidFill>
          <a:schemeClr val="accent6"/>
        </a:solidFill>
      </p:bgPr>
    </p:bg>
    <p:spTree>
      <p:nvGrpSpPr>
        <p:cNvPr id="241" name="Shape 241"/>
        <p:cNvGrpSpPr/>
        <p:nvPr/>
      </p:nvGrpSpPr>
      <p:grpSpPr>
        <a:xfrm>
          <a:off x="0" y="0"/>
          <a:ext cx="0" cy="0"/>
          <a:chOff x="0" y="0"/>
          <a:chExt cx="0" cy="0"/>
        </a:xfrm>
      </p:grpSpPr>
      <p:sp>
        <p:nvSpPr>
          <p:cNvPr id="242" name="Google Shape;242;p120"/>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sp>
        <p:nvSpPr>
          <p:cNvPr id="243" name="Google Shape;243;p120"/>
          <p:cNvSpPr txBox="1"/>
          <p:nvPr>
            <p:ph type="title"/>
          </p:nvPr>
        </p:nvSpPr>
        <p:spPr>
          <a:xfrm>
            <a:off x="378325" y="3464100"/>
            <a:ext cx="1764900" cy="958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6B6100"/>
              </a:buClr>
              <a:buSzPts val="7200"/>
              <a:buFont typeface="Outfit Light"/>
              <a:buNone/>
              <a:defRPr b="0" i="0" sz="7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9pPr>
          </a:lstStyle>
          <a:p/>
        </p:txBody>
      </p:sp>
      <p:sp>
        <p:nvSpPr>
          <p:cNvPr id="244" name="Google Shape;244;p120"/>
          <p:cNvSpPr txBox="1"/>
          <p:nvPr>
            <p:ph idx="2" type="title"/>
          </p:nvPr>
        </p:nvSpPr>
        <p:spPr>
          <a:xfrm>
            <a:off x="378325" y="369325"/>
            <a:ext cx="1431300" cy="717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9pPr>
          </a:lstStyle>
          <a:p/>
        </p:txBody>
      </p:sp>
      <p:pic>
        <p:nvPicPr>
          <p:cNvPr id="245" name="Google Shape;245;p120"/>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cxnSp>
        <p:nvCxnSpPr>
          <p:cNvPr id="246" name="Google Shape;246;p120"/>
          <p:cNvCxnSpPr/>
          <p:nvPr/>
        </p:nvCxnSpPr>
        <p:spPr>
          <a:xfrm>
            <a:off x="2331148" y="0"/>
            <a:ext cx="0" cy="5178600"/>
          </a:xfrm>
          <a:prstGeom prst="straightConnector1">
            <a:avLst/>
          </a:prstGeom>
          <a:noFill/>
          <a:ln cap="flat" cmpd="sng" w="9525">
            <a:solidFill>
              <a:srgbClr val="6B6100"/>
            </a:solidFill>
            <a:prstDash val="solid"/>
            <a:round/>
            <a:headEnd len="sm" w="sm" type="none"/>
            <a:tailEnd len="sm" w="sm" type="none"/>
          </a:ln>
        </p:spPr>
      </p:cxnSp>
      <p:sp>
        <p:nvSpPr>
          <p:cNvPr id="247" name="Google Shape;247;p120"/>
          <p:cNvSpPr txBox="1"/>
          <p:nvPr>
            <p:ph idx="3" type="title"/>
          </p:nvPr>
        </p:nvSpPr>
        <p:spPr>
          <a:xfrm>
            <a:off x="2518950" y="3464100"/>
            <a:ext cx="1764900" cy="958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6B6100"/>
              </a:buClr>
              <a:buSzPts val="7200"/>
              <a:buFont typeface="Outfit Light"/>
              <a:buNone/>
              <a:defRPr b="0" i="0" sz="7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9pPr>
          </a:lstStyle>
          <a:p/>
        </p:txBody>
      </p:sp>
      <p:sp>
        <p:nvSpPr>
          <p:cNvPr id="248" name="Google Shape;248;p120"/>
          <p:cNvSpPr txBox="1"/>
          <p:nvPr>
            <p:ph idx="4" type="title"/>
          </p:nvPr>
        </p:nvSpPr>
        <p:spPr>
          <a:xfrm>
            <a:off x="2518950" y="369325"/>
            <a:ext cx="1431300" cy="717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9pPr>
          </a:lstStyle>
          <a:p/>
        </p:txBody>
      </p:sp>
      <p:cxnSp>
        <p:nvCxnSpPr>
          <p:cNvPr id="249" name="Google Shape;249;p120"/>
          <p:cNvCxnSpPr/>
          <p:nvPr/>
        </p:nvCxnSpPr>
        <p:spPr>
          <a:xfrm>
            <a:off x="4471773" y="0"/>
            <a:ext cx="0" cy="5178600"/>
          </a:xfrm>
          <a:prstGeom prst="straightConnector1">
            <a:avLst/>
          </a:prstGeom>
          <a:noFill/>
          <a:ln cap="flat" cmpd="sng" w="9525">
            <a:solidFill>
              <a:srgbClr val="6B6100"/>
            </a:solidFill>
            <a:prstDash val="solid"/>
            <a:round/>
            <a:headEnd len="sm" w="sm" type="none"/>
            <a:tailEnd len="sm" w="sm" type="none"/>
          </a:ln>
        </p:spPr>
      </p:cxnSp>
      <p:sp>
        <p:nvSpPr>
          <p:cNvPr id="250" name="Google Shape;250;p120"/>
          <p:cNvSpPr txBox="1"/>
          <p:nvPr>
            <p:ph idx="5" type="title"/>
          </p:nvPr>
        </p:nvSpPr>
        <p:spPr>
          <a:xfrm>
            <a:off x="4659575" y="3464100"/>
            <a:ext cx="1764900" cy="958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6B6100"/>
              </a:buClr>
              <a:buSzPts val="7200"/>
              <a:buFont typeface="Outfit Light"/>
              <a:buNone/>
              <a:defRPr b="0" i="0" sz="7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9pPr>
          </a:lstStyle>
          <a:p/>
        </p:txBody>
      </p:sp>
      <p:sp>
        <p:nvSpPr>
          <p:cNvPr id="251" name="Google Shape;251;p120"/>
          <p:cNvSpPr txBox="1"/>
          <p:nvPr>
            <p:ph idx="6" type="title"/>
          </p:nvPr>
        </p:nvSpPr>
        <p:spPr>
          <a:xfrm>
            <a:off x="4659575" y="369325"/>
            <a:ext cx="1431300" cy="717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9pPr>
          </a:lstStyle>
          <a:p/>
        </p:txBody>
      </p:sp>
      <p:cxnSp>
        <p:nvCxnSpPr>
          <p:cNvPr id="252" name="Google Shape;252;p120"/>
          <p:cNvCxnSpPr/>
          <p:nvPr/>
        </p:nvCxnSpPr>
        <p:spPr>
          <a:xfrm>
            <a:off x="6612398" y="0"/>
            <a:ext cx="0" cy="5178600"/>
          </a:xfrm>
          <a:prstGeom prst="straightConnector1">
            <a:avLst/>
          </a:prstGeom>
          <a:noFill/>
          <a:ln cap="flat" cmpd="sng" w="9525">
            <a:solidFill>
              <a:srgbClr val="6B6100"/>
            </a:solidFill>
            <a:prstDash val="solid"/>
            <a:round/>
            <a:headEnd len="sm" w="sm" type="none"/>
            <a:tailEnd len="sm" w="sm" type="none"/>
          </a:ln>
        </p:spPr>
      </p:cxnSp>
      <p:sp>
        <p:nvSpPr>
          <p:cNvPr id="253" name="Google Shape;253;p120"/>
          <p:cNvSpPr txBox="1"/>
          <p:nvPr>
            <p:ph idx="7" type="title"/>
          </p:nvPr>
        </p:nvSpPr>
        <p:spPr>
          <a:xfrm>
            <a:off x="6800200" y="3464100"/>
            <a:ext cx="1764900" cy="958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6B6100"/>
              </a:buClr>
              <a:buSzPts val="7200"/>
              <a:buFont typeface="Outfit Light"/>
              <a:buNone/>
              <a:defRPr b="0" i="0" sz="7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9pPr>
          </a:lstStyle>
          <a:p/>
        </p:txBody>
      </p:sp>
      <p:sp>
        <p:nvSpPr>
          <p:cNvPr id="254" name="Google Shape;254;p120"/>
          <p:cNvSpPr txBox="1"/>
          <p:nvPr>
            <p:ph idx="8" type="title"/>
          </p:nvPr>
        </p:nvSpPr>
        <p:spPr>
          <a:xfrm>
            <a:off x="6800200" y="369325"/>
            <a:ext cx="1431300" cy="717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7 (img)">
  <p:cSld name="TITLE_3_1_1_2_2_2_1_1_1">
    <p:bg>
      <p:bgPr>
        <a:solidFill>
          <a:schemeClr val="accent6"/>
        </a:solidFill>
      </p:bgPr>
    </p:bg>
    <p:spTree>
      <p:nvGrpSpPr>
        <p:cNvPr id="255" name="Shape 255"/>
        <p:cNvGrpSpPr/>
        <p:nvPr/>
      </p:nvGrpSpPr>
      <p:grpSpPr>
        <a:xfrm>
          <a:off x="0" y="0"/>
          <a:ext cx="0" cy="0"/>
          <a:chOff x="0" y="0"/>
          <a:chExt cx="0" cy="0"/>
        </a:xfrm>
      </p:grpSpPr>
      <p:sp>
        <p:nvSpPr>
          <p:cNvPr id="256" name="Google Shape;256;p121"/>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sp>
        <p:nvSpPr>
          <p:cNvPr id="257" name="Google Shape;257;p121"/>
          <p:cNvSpPr txBox="1"/>
          <p:nvPr>
            <p:ph type="title"/>
          </p:nvPr>
        </p:nvSpPr>
        <p:spPr>
          <a:xfrm>
            <a:off x="378325" y="3464100"/>
            <a:ext cx="1781100" cy="958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6B6100"/>
              </a:buClr>
              <a:buSzPts val="7200"/>
              <a:buFont typeface="Outfit Light"/>
              <a:buNone/>
              <a:defRPr b="0" i="0" sz="7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9pPr>
          </a:lstStyle>
          <a:p/>
        </p:txBody>
      </p:sp>
      <p:sp>
        <p:nvSpPr>
          <p:cNvPr id="258" name="Google Shape;258;p121"/>
          <p:cNvSpPr txBox="1"/>
          <p:nvPr>
            <p:ph idx="2" type="title"/>
          </p:nvPr>
        </p:nvSpPr>
        <p:spPr>
          <a:xfrm>
            <a:off x="378325" y="369325"/>
            <a:ext cx="1431300" cy="717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9pPr>
          </a:lstStyle>
          <a:p/>
        </p:txBody>
      </p:sp>
      <p:pic>
        <p:nvPicPr>
          <p:cNvPr id="259" name="Google Shape;259;p121"/>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cxnSp>
        <p:nvCxnSpPr>
          <p:cNvPr id="260" name="Google Shape;260;p121"/>
          <p:cNvCxnSpPr/>
          <p:nvPr/>
        </p:nvCxnSpPr>
        <p:spPr>
          <a:xfrm>
            <a:off x="2294098" y="0"/>
            <a:ext cx="0" cy="5178600"/>
          </a:xfrm>
          <a:prstGeom prst="straightConnector1">
            <a:avLst/>
          </a:prstGeom>
          <a:noFill/>
          <a:ln cap="flat" cmpd="sng" w="9525">
            <a:solidFill>
              <a:srgbClr val="6B6100"/>
            </a:solidFill>
            <a:prstDash val="solid"/>
            <a:round/>
            <a:headEnd len="sm" w="sm" type="none"/>
            <a:tailEnd len="sm" w="sm" type="none"/>
          </a:ln>
        </p:spPr>
      </p:cxnSp>
      <p:cxnSp>
        <p:nvCxnSpPr>
          <p:cNvPr id="261" name="Google Shape;261;p121"/>
          <p:cNvCxnSpPr/>
          <p:nvPr/>
        </p:nvCxnSpPr>
        <p:spPr>
          <a:xfrm>
            <a:off x="4581248" y="0"/>
            <a:ext cx="0" cy="5178600"/>
          </a:xfrm>
          <a:prstGeom prst="straightConnector1">
            <a:avLst/>
          </a:prstGeom>
          <a:noFill/>
          <a:ln cap="flat" cmpd="sng" w="9525">
            <a:solidFill>
              <a:srgbClr val="6B6100"/>
            </a:solidFill>
            <a:prstDash val="solid"/>
            <a:round/>
            <a:headEnd len="sm" w="sm" type="none"/>
            <a:tailEnd len="sm" w="sm" type="none"/>
          </a:ln>
        </p:spPr>
      </p:cxnSp>
      <p:sp>
        <p:nvSpPr>
          <p:cNvPr id="262" name="Google Shape;262;p121"/>
          <p:cNvSpPr txBox="1"/>
          <p:nvPr>
            <p:ph idx="3" type="title"/>
          </p:nvPr>
        </p:nvSpPr>
        <p:spPr>
          <a:xfrm>
            <a:off x="4769050" y="3464100"/>
            <a:ext cx="1781100" cy="9585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rgbClr val="6B6100"/>
              </a:buClr>
              <a:buSzPts val="7200"/>
              <a:buFont typeface="Outfit Light"/>
              <a:buNone/>
              <a:defRPr b="0" i="0" sz="7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6400"/>
              <a:buFont typeface="Outfit Light"/>
              <a:buNone/>
              <a:defRPr b="0" i="0" sz="6400" u="none" cap="none" strike="noStrike">
                <a:solidFill>
                  <a:srgbClr val="6B6100"/>
                </a:solidFill>
                <a:latin typeface="Outfit Light"/>
                <a:ea typeface="Outfit Light"/>
                <a:cs typeface="Outfit Light"/>
                <a:sym typeface="Outfit Light"/>
              </a:defRPr>
            </a:lvl9pPr>
          </a:lstStyle>
          <a:p/>
        </p:txBody>
      </p:sp>
      <p:sp>
        <p:nvSpPr>
          <p:cNvPr id="263" name="Google Shape;263;p121"/>
          <p:cNvSpPr txBox="1"/>
          <p:nvPr>
            <p:ph idx="4" type="title"/>
          </p:nvPr>
        </p:nvSpPr>
        <p:spPr>
          <a:xfrm>
            <a:off x="4769050" y="369325"/>
            <a:ext cx="1431300" cy="717900"/>
          </a:xfrm>
          <a:prstGeom prst="rect">
            <a:avLst/>
          </a:prstGeom>
          <a:noFill/>
          <a:ln>
            <a:noFill/>
          </a:ln>
        </p:spPr>
        <p:txBody>
          <a:bodyPr anchorCtr="0" anchor="t" bIns="0" lIns="0" spcFirstLastPara="1" rIns="0" wrap="square" tIns="0">
            <a:noAutofit/>
          </a:bodyPr>
          <a:lstStyle>
            <a:lvl1pPr lvl="0" marR="0" rtl="0" algn="l">
              <a:lnSpc>
                <a:spcPct val="115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1pPr>
            <a:lvl2pPr lvl="1"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2pPr>
            <a:lvl3pPr lvl="2"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3pPr>
            <a:lvl4pPr lvl="3"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4pPr>
            <a:lvl5pPr lvl="4"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5pPr>
            <a:lvl6pPr lvl="5"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6pPr>
            <a:lvl7pPr lvl="6"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7pPr>
            <a:lvl8pPr lvl="7"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8pPr>
            <a:lvl9pPr lvl="8" marR="0" rtl="0" algn="l">
              <a:lnSpc>
                <a:spcPct val="100000"/>
              </a:lnSpc>
              <a:spcBef>
                <a:spcPts val="0"/>
              </a:spcBef>
              <a:spcAft>
                <a:spcPts val="0"/>
              </a:spcAft>
              <a:buClr>
                <a:srgbClr val="6B6100"/>
              </a:buClr>
              <a:buSzPts val="1200"/>
              <a:buFont typeface="Outfit Light"/>
              <a:buNone/>
              <a:defRPr b="0" i="0" sz="1200" u="none" cap="none" strike="noStrike">
                <a:solidFill>
                  <a:srgbClr val="6B6100"/>
                </a:solidFill>
                <a:latin typeface="Outfit Light"/>
                <a:ea typeface="Outfit Light"/>
                <a:cs typeface="Outfit Light"/>
                <a:sym typeface="Outfit Light"/>
              </a:defRPr>
            </a:lvl9pPr>
          </a:lstStyle>
          <a:p/>
        </p:txBody>
      </p:sp>
      <p:cxnSp>
        <p:nvCxnSpPr>
          <p:cNvPr id="264" name="Google Shape;264;p121"/>
          <p:cNvCxnSpPr/>
          <p:nvPr/>
        </p:nvCxnSpPr>
        <p:spPr>
          <a:xfrm>
            <a:off x="6867298" y="0"/>
            <a:ext cx="0" cy="5178600"/>
          </a:xfrm>
          <a:prstGeom prst="straightConnector1">
            <a:avLst/>
          </a:prstGeom>
          <a:noFill/>
          <a:ln cap="flat" cmpd="sng" w="9525">
            <a:solidFill>
              <a:srgbClr val="6B6100"/>
            </a:solidFill>
            <a:prstDash val="solid"/>
            <a:round/>
            <a:headEnd len="sm" w="sm" type="none"/>
            <a:tailEnd len="sm" w="sm" type="none"/>
          </a:ln>
        </p:spPr>
      </p:cxn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o 4">
  <p:cSld name="TITLE_3_1_1_1_2">
    <p:bg>
      <p:bgPr>
        <a:solidFill>
          <a:schemeClr val="lt2"/>
        </a:solidFill>
      </p:bgPr>
    </p:bg>
    <p:spTree>
      <p:nvGrpSpPr>
        <p:cNvPr id="265" name="Shape 265"/>
        <p:cNvGrpSpPr/>
        <p:nvPr/>
      </p:nvGrpSpPr>
      <p:grpSpPr>
        <a:xfrm>
          <a:off x="0" y="0"/>
          <a:ext cx="0" cy="0"/>
          <a:chOff x="0" y="0"/>
          <a:chExt cx="0" cy="0"/>
        </a:xfrm>
      </p:grpSpPr>
      <p:sp>
        <p:nvSpPr>
          <p:cNvPr id="266" name="Google Shape;266;p122"/>
          <p:cNvSpPr txBox="1"/>
          <p:nvPr>
            <p:ph type="title"/>
          </p:nvPr>
        </p:nvSpPr>
        <p:spPr>
          <a:xfrm>
            <a:off x="378325" y="369325"/>
            <a:ext cx="41085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6400"/>
              <a:buFont typeface="Outfit Light"/>
              <a:buNone/>
              <a:defRPr b="0" i="0" sz="6400" u="none" cap="none" strike="noStrike">
                <a:solidFill>
                  <a:schemeClr val="dk1"/>
                </a:solidFill>
                <a:latin typeface="Outfit Light"/>
                <a:ea typeface="Outfit Light"/>
                <a:cs typeface="Outfit Light"/>
                <a:sym typeface="Outfit Ligh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67" name="Google Shape;267;p122"/>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68" name="Google Shape;268;p122"/>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269" name="Google Shape;269;p122"/>
          <p:cNvSpPr txBox="1"/>
          <p:nvPr>
            <p:ph idx="1" type="subTitle"/>
          </p:nvPr>
        </p:nvSpPr>
        <p:spPr>
          <a:xfrm>
            <a:off x="378325" y="2441400"/>
            <a:ext cx="3386700" cy="2157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11302D"/>
              </a:buClr>
              <a:buSzPts val="1800"/>
              <a:buFont typeface="Outfit"/>
              <a:buNone/>
              <a:defRPr b="0" i="0" sz="1800" u="none" cap="none" strike="noStrike">
                <a:solidFill>
                  <a:srgbClr val="11302D"/>
                </a:solidFill>
                <a:latin typeface="Outfit"/>
                <a:ea typeface="Outfit"/>
                <a:cs typeface="Outfit"/>
                <a:sym typeface="Outfit"/>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o 5">
  <p:cSld name="TITLE_3_1_1_3_1_1_2_1_1_1_2">
    <p:bg>
      <p:bgPr>
        <a:solidFill>
          <a:schemeClr val="lt2"/>
        </a:solidFill>
      </p:bgPr>
    </p:bg>
    <p:spTree>
      <p:nvGrpSpPr>
        <p:cNvPr id="270" name="Shape 270"/>
        <p:cNvGrpSpPr/>
        <p:nvPr/>
      </p:nvGrpSpPr>
      <p:grpSpPr>
        <a:xfrm>
          <a:off x="0" y="0"/>
          <a:ext cx="0" cy="0"/>
          <a:chOff x="0" y="0"/>
          <a:chExt cx="0" cy="0"/>
        </a:xfrm>
      </p:grpSpPr>
      <p:sp>
        <p:nvSpPr>
          <p:cNvPr id="271" name="Google Shape;271;p123"/>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72" name="Google Shape;272;p123"/>
          <p:cNvPicPr preferRelativeResize="0"/>
          <p:nvPr/>
        </p:nvPicPr>
        <p:blipFill rotWithShape="1">
          <a:blip r:embed="rId2">
            <a:alphaModFix/>
          </a:blip>
          <a:srcRect b="0" l="0" r="0" t="0"/>
          <a:stretch/>
        </p:blipFill>
        <p:spPr>
          <a:xfrm>
            <a:off x="378325" y="4774205"/>
            <a:ext cx="448539" cy="175800"/>
          </a:xfrm>
          <a:prstGeom prst="rect">
            <a:avLst/>
          </a:prstGeom>
          <a:noFill/>
          <a:ln>
            <a:noFill/>
          </a:ln>
        </p:spPr>
      </p:pic>
      <p:sp>
        <p:nvSpPr>
          <p:cNvPr id="273" name="Google Shape;273;p123"/>
          <p:cNvSpPr txBox="1"/>
          <p:nvPr>
            <p:ph type="title"/>
          </p:nvPr>
        </p:nvSpPr>
        <p:spPr>
          <a:xfrm>
            <a:off x="378325" y="3021850"/>
            <a:ext cx="33798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dk1"/>
              </a:buClr>
              <a:buSzPts val="3200"/>
              <a:buFont typeface="Outfit"/>
              <a:buNone/>
              <a:defRPr b="1" i="0" sz="3200" u="none" cap="none" strike="noStrike">
                <a:solidFill>
                  <a:schemeClr val="dk1"/>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74" name="Google Shape;274;p123"/>
          <p:cNvSpPr txBox="1"/>
          <p:nvPr>
            <p:ph idx="1" type="subTitle"/>
          </p:nvPr>
        </p:nvSpPr>
        <p:spPr>
          <a:xfrm>
            <a:off x="4674600" y="3188925"/>
            <a:ext cx="4091100" cy="12033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rgbClr val="11302D"/>
              </a:buClr>
              <a:buSzPts val="1800"/>
              <a:buFont typeface="Outfit Medium"/>
              <a:buNone/>
              <a:defRPr b="0" i="0" sz="1800" u="none" cap="none" strike="noStrike">
                <a:solidFill>
                  <a:srgbClr val="11302D"/>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800"/>
              <a:buFont typeface="Arial"/>
              <a:buNone/>
              <a:defRPr b="0" i="0" sz="18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celestial">
  <p:cSld name="TITLE_3_1_1_2_2_1_2">
    <p:bg>
      <p:bgPr>
        <a:solidFill>
          <a:schemeClr val="accent4"/>
        </a:solidFill>
      </p:bgPr>
    </p:bg>
    <p:spTree>
      <p:nvGrpSpPr>
        <p:cNvPr id="275" name="Shape 275"/>
        <p:cNvGrpSpPr/>
        <p:nvPr/>
      </p:nvGrpSpPr>
      <p:grpSpPr>
        <a:xfrm>
          <a:off x="0" y="0"/>
          <a:ext cx="0" cy="0"/>
          <a:chOff x="0" y="0"/>
          <a:chExt cx="0" cy="0"/>
        </a:xfrm>
      </p:grpSpPr>
      <p:sp>
        <p:nvSpPr>
          <p:cNvPr id="276" name="Google Shape;276;p124"/>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354326"/>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77" name="Google Shape;277;p124"/>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ertura">
  <p:cSld name="TITLE_3">
    <p:bg>
      <p:bgPr>
        <a:solidFill>
          <a:srgbClr val="11302D"/>
        </a:solidFill>
      </p:bgPr>
    </p:bg>
    <p:spTree>
      <p:nvGrpSpPr>
        <p:cNvPr id="17" name="Shape 17"/>
        <p:cNvGrpSpPr/>
        <p:nvPr/>
      </p:nvGrpSpPr>
      <p:grpSpPr>
        <a:xfrm>
          <a:off x="0" y="0"/>
          <a:ext cx="0" cy="0"/>
          <a:chOff x="0" y="0"/>
          <a:chExt cx="0" cy="0"/>
        </a:xfrm>
      </p:grpSpPr>
      <p:sp>
        <p:nvSpPr>
          <p:cNvPr id="18" name="Google Shape;18;p89"/>
          <p:cNvSpPr txBox="1"/>
          <p:nvPr>
            <p:ph type="title"/>
          </p:nvPr>
        </p:nvSpPr>
        <p:spPr>
          <a:xfrm>
            <a:off x="378325" y="369325"/>
            <a:ext cx="4080600" cy="593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lt1"/>
              </a:buClr>
              <a:buSzPts val="3200"/>
              <a:buFont typeface="Outfit Light"/>
              <a:buNone/>
              <a:defRPr b="0" i="0" sz="3200" u="none" cap="none" strike="noStrike">
                <a:solidFill>
                  <a:schemeClr val="lt1"/>
                </a:solidFill>
                <a:latin typeface="Outfit Light"/>
                <a:ea typeface="Outfit Light"/>
                <a:cs typeface="Outfit Light"/>
                <a:sym typeface="Outfit Light"/>
              </a:defRPr>
            </a:lvl1pPr>
            <a:lvl2pPr lvl="1"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9pPr>
          </a:lstStyle>
          <a:p/>
        </p:txBody>
      </p:sp>
      <p:sp>
        <p:nvSpPr>
          <p:cNvPr id="19" name="Google Shape;19;p89"/>
          <p:cNvSpPr txBox="1"/>
          <p:nvPr>
            <p:ph idx="1" type="subTitle"/>
          </p:nvPr>
        </p:nvSpPr>
        <p:spPr>
          <a:xfrm>
            <a:off x="381000" y="2707125"/>
            <a:ext cx="3378900" cy="541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1600"/>
              <a:buFont typeface="Outfit Medium"/>
              <a:buNone/>
              <a:defRPr b="0" i="0" sz="1600" u="none" cap="none" strike="noStrike">
                <a:solidFill>
                  <a:schemeClr val="lt1"/>
                </a:solidFill>
                <a:latin typeface="Outfit Medium"/>
                <a:ea typeface="Outfit Medium"/>
                <a:cs typeface="Outfit Medium"/>
                <a:sym typeface="Outfit Medium"/>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 name="Google Shape;20;p89"/>
          <p:cNvSpPr txBox="1"/>
          <p:nvPr>
            <p:ph idx="2" type="title"/>
          </p:nvPr>
        </p:nvSpPr>
        <p:spPr>
          <a:xfrm>
            <a:off x="378325" y="1101225"/>
            <a:ext cx="4080600" cy="17712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1"/>
              </a:buClr>
              <a:buSzPts val="3200"/>
              <a:buFont typeface="Outfit"/>
              <a:buNone/>
              <a:defRPr b="1" i="0" sz="3200" u="none" cap="none" strike="noStrike">
                <a:solidFill>
                  <a:schemeClr val="lt1"/>
                </a:solidFill>
                <a:latin typeface="Outfit"/>
                <a:ea typeface="Outfit"/>
                <a:cs typeface="Outfit"/>
                <a:sym typeface="Outfit"/>
              </a:defRPr>
            </a:lvl1pPr>
            <a:lvl2pPr lvl="1"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3200"/>
              <a:buFont typeface="Arial"/>
              <a:buNone/>
              <a:defRPr b="0" i="0" sz="3200" u="none" cap="none" strike="noStrike">
                <a:solidFill>
                  <a:schemeClr val="lt1"/>
                </a:solidFill>
                <a:latin typeface="Arial"/>
                <a:ea typeface="Arial"/>
                <a:cs typeface="Arial"/>
                <a:sym typeface="Arial"/>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magnolia">
  <p:cSld name="TITLE_3_1_1_2_2_2_2">
    <p:bg>
      <p:bgPr>
        <a:solidFill>
          <a:schemeClr val="accent2"/>
        </a:solidFill>
      </p:bgPr>
    </p:bg>
    <p:spTree>
      <p:nvGrpSpPr>
        <p:cNvPr id="278" name="Shape 278"/>
        <p:cNvGrpSpPr/>
        <p:nvPr/>
      </p:nvGrpSpPr>
      <p:grpSpPr>
        <a:xfrm>
          <a:off x="0" y="0"/>
          <a:ext cx="0" cy="0"/>
          <a:chOff x="0" y="0"/>
          <a:chExt cx="0" cy="0"/>
        </a:xfrm>
      </p:grpSpPr>
      <p:sp>
        <p:nvSpPr>
          <p:cNvPr id="279" name="Google Shape;279;p125"/>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59554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80" name="Google Shape;280;p125"/>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cornflower">
  <p:cSld name="TITLE_3_1_1_2_2_2_1_2">
    <p:bg>
      <p:bgPr>
        <a:solidFill>
          <a:schemeClr val="accent3"/>
        </a:solidFill>
      </p:bgPr>
    </p:bg>
    <p:spTree>
      <p:nvGrpSpPr>
        <p:cNvPr id="281" name="Shape 281"/>
        <p:cNvGrpSpPr/>
        <p:nvPr/>
      </p:nvGrpSpPr>
      <p:grpSpPr>
        <a:xfrm>
          <a:off x="0" y="0"/>
          <a:ext cx="0" cy="0"/>
          <a:chOff x="0" y="0"/>
          <a:chExt cx="0" cy="0"/>
        </a:xfrm>
      </p:grpSpPr>
      <p:sp>
        <p:nvSpPr>
          <p:cNvPr id="282" name="Google Shape;282;p126"/>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83" name="Google Shape;283;p126"/>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lemon">
  <p:cSld name="TITLE_3_1_1_2_2_2_1_1_2">
    <p:bg>
      <p:bgPr>
        <a:solidFill>
          <a:schemeClr val="accent6"/>
        </a:solidFill>
      </p:bgPr>
    </p:bg>
    <p:spTree>
      <p:nvGrpSpPr>
        <p:cNvPr id="284" name="Shape 284"/>
        <p:cNvGrpSpPr/>
        <p:nvPr/>
      </p:nvGrpSpPr>
      <p:grpSpPr>
        <a:xfrm>
          <a:off x="0" y="0"/>
          <a:ext cx="0" cy="0"/>
          <a:chOff x="0" y="0"/>
          <a:chExt cx="0" cy="0"/>
        </a:xfrm>
      </p:grpSpPr>
      <p:sp>
        <p:nvSpPr>
          <p:cNvPr id="285" name="Google Shape;285;p127"/>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6B6100"/>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86" name="Google Shape;286;p127"/>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grey">
  <p:cSld name="TITLE_3_1_1_2_2_2_1_1_1_1_1">
    <p:bg>
      <p:bgPr>
        <a:solidFill>
          <a:srgbClr val="59554D"/>
        </a:solidFill>
      </p:bgPr>
    </p:bg>
    <p:spTree>
      <p:nvGrpSpPr>
        <p:cNvPr id="287" name="Shape 287"/>
        <p:cNvGrpSpPr/>
        <p:nvPr/>
      </p:nvGrpSpPr>
      <p:grpSpPr>
        <a:xfrm>
          <a:off x="0" y="0"/>
          <a:ext cx="0" cy="0"/>
          <a:chOff x="0" y="0"/>
          <a:chExt cx="0" cy="0"/>
        </a:xfrm>
      </p:grpSpPr>
      <p:sp>
        <p:nvSpPr>
          <p:cNvPr id="288" name="Google Shape;288;p128"/>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2"/>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89" name="Google Shape;289;p128"/>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empress">
  <p:cSld name="TITLE_3_1_1_2_2_2_1_1_1_1_2">
    <p:bg>
      <p:bgPr>
        <a:solidFill>
          <a:srgbClr val="2C4A54"/>
        </a:solidFill>
      </p:bgPr>
    </p:bg>
    <p:spTree>
      <p:nvGrpSpPr>
        <p:cNvPr id="290" name="Shape 290"/>
        <p:cNvGrpSpPr/>
        <p:nvPr/>
      </p:nvGrpSpPr>
      <p:grpSpPr>
        <a:xfrm>
          <a:off x="0" y="0"/>
          <a:ext cx="0" cy="0"/>
          <a:chOff x="0" y="0"/>
          <a:chExt cx="0" cy="0"/>
        </a:xfrm>
      </p:grpSpPr>
      <p:sp>
        <p:nvSpPr>
          <p:cNvPr id="291" name="Google Shape;291;p129"/>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3"/>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3"/>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3"/>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3"/>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3"/>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3"/>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3"/>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3"/>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3"/>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92" name="Google Shape;292;p129"/>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moss">
  <p:cSld name="TITLE_3_1_1_2_2_2_1_1_1_1_3">
    <p:bg>
      <p:bgPr>
        <a:solidFill>
          <a:srgbClr val="354326"/>
        </a:solidFill>
      </p:bgPr>
    </p:bg>
    <p:spTree>
      <p:nvGrpSpPr>
        <p:cNvPr id="293" name="Shape 293"/>
        <p:cNvGrpSpPr/>
        <p:nvPr/>
      </p:nvGrpSpPr>
      <p:grpSpPr>
        <a:xfrm>
          <a:off x="0" y="0"/>
          <a:ext cx="0" cy="0"/>
          <a:chOff x="0" y="0"/>
          <a:chExt cx="0" cy="0"/>
        </a:xfrm>
      </p:grpSpPr>
      <p:sp>
        <p:nvSpPr>
          <p:cNvPr id="294" name="Google Shape;294;p130"/>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4"/>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4"/>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4"/>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4"/>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4"/>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4"/>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4"/>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4"/>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4"/>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95" name="Google Shape;295;p130"/>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violet">
  <p:cSld name="TITLE_3_1_1_2_2_2_1_1_1_1_4">
    <p:bg>
      <p:bgPr>
        <a:solidFill>
          <a:srgbClr val="493E52"/>
        </a:solidFill>
      </p:bgPr>
    </p:bg>
    <p:spTree>
      <p:nvGrpSpPr>
        <p:cNvPr id="296" name="Shape 296"/>
        <p:cNvGrpSpPr/>
        <p:nvPr/>
      </p:nvGrpSpPr>
      <p:grpSpPr>
        <a:xfrm>
          <a:off x="0" y="0"/>
          <a:ext cx="0" cy="0"/>
          <a:chOff x="0" y="0"/>
          <a:chExt cx="0" cy="0"/>
        </a:xfrm>
      </p:grpSpPr>
      <p:sp>
        <p:nvSpPr>
          <p:cNvPr id="297" name="Google Shape;297;p131"/>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C6B9C9"/>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C6B9C9"/>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C6B9C9"/>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C6B9C9"/>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C6B9C9"/>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C6B9C9"/>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C6B9C9"/>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C6B9C9"/>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C6B9C9"/>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98" name="Google Shape;298;p131"/>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olive">
  <p:cSld name="TITLE_3_1_1_2_2_2_1_1_1_1_5">
    <p:bg>
      <p:bgPr>
        <a:solidFill>
          <a:srgbClr val="6B6100"/>
        </a:solidFill>
      </p:bgPr>
    </p:bg>
    <p:spTree>
      <p:nvGrpSpPr>
        <p:cNvPr id="299" name="Shape 299"/>
        <p:cNvGrpSpPr/>
        <p:nvPr/>
      </p:nvGrpSpPr>
      <p:grpSpPr>
        <a:xfrm>
          <a:off x="0" y="0"/>
          <a:ext cx="0" cy="0"/>
          <a:chOff x="0" y="0"/>
          <a:chExt cx="0" cy="0"/>
        </a:xfrm>
      </p:grpSpPr>
      <p:sp>
        <p:nvSpPr>
          <p:cNvPr id="300" name="Google Shape;300;p132"/>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301" name="Google Shape;301;p132"/>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id">
  <p:cSld name="TITLE_1">
    <p:bg>
      <p:bgPr>
        <a:solidFill>
          <a:schemeClr val="lt2"/>
        </a:solidFill>
      </p:bgPr>
    </p:bg>
    <p:spTree>
      <p:nvGrpSpPr>
        <p:cNvPr id="302" name="Shape 302"/>
        <p:cNvGrpSpPr/>
        <p:nvPr/>
      </p:nvGrpSpPr>
      <p:grpSpPr>
        <a:xfrm>
          <a:off x="0" y="0"/>
          <a:ext cx="0" cy="0"/>
          <a:chOff x="0" y="0"/>
          <a:chExt cx="0" cy="0"/>
        </a:xfrm>
      </p:grpSpPr>
      <p:pic>
        <p:nvPicPr>
          <p:cNvPr id="303" name="Google Shape;303;p133"/>
          <p:cNvPicPr preferRelativeResize="0"/>
          <p:nvPr/>
        </p:nvPicPr>
        <p:blipFill rotWithShape="1">
          <a:blip r:embed="rId2">
            <a:alphaModFix/>
          </a:blip>
          <a:srcRect b="0" l="0" r="0" t="0"/>
          <a:stretch/>
        </p:blipFill>
        <p:spPr>
          <a:xfrm>
            <a:off x="1" y="0"/>
            <a:ext cx="9143995"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p:cSld name="TITLE_3_1">
    <p:bg>
      <p:bgPr>
        <a:solidFill>
          <a:schemeClr val="lt2"/>
        </a:solidFill>
      </p:bgPr>
    </p:bg>
    <p:spTree>
      <p:nvGrpSpPr>
        <p:cNvPr id="21" name="Shape 21"/>
        <p:cNvGrpSpPr/>
        <p:nvPr/>
      </p:nvGrpSpPr>
      <p:grpSpPr>
        <a:xfrm>
          <a:off x="0" y="0"/>
          <a:ext cx="0" cy="0"/>
          <a:chOff x="0" y="0"/>
          <a:chExt cx="0" cy="0"/>
        </a:xfrm>
      </p:grpSpPr>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sto + img 4">
  <p:cSld name="TITLE_3_1_1_2_1_2">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91"/>
          <p:cNvPicPr preferRelativeResize="0"/>
          <p:nvPr/>
        </p:nvPicPr>
        <p:blipFill rotWithShape="1">
          <a:blip r:embed="rId3">
            <a:alphaModFix amt="50000"/>
          </a:blip>
          <a:srcRect b="0" l="0" r="0" t="0"/>
          <a:stretch/>
        </p:blipFill>
        <p:spPr>
          <a:xfrm>
            <a:off x="0" y="0"/>
            <a:ext cx="9144000" cy="5143500"/>
          </a:xfrm>
          <a:prstGeom prst="rect">
            <a:avLst/>
          </a:prstGeom>
          <a:noFill/>
          <a:ln>
            <a:noFill/>
          </a:ln>
        </p:spPr>
      </p:pic>
      <p:sp>
        <p:nvSpPr>
          <p:cNvPr id="24" name="Google Shape;24;p91"/>
          <p:cNvSpPr txBox="1"/>
          <p:nvPr>
            <p:ph type="title"/>
          </p:nvPr>
        </p:nvSpPr>
        <p:spPr>
          <a:xfrm>
            <a:off x="378325" y="369325"/>
            <a:ext cx="33867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3200"/>
              <a:buFont typeface="Outfit"/>
              <a:buNone/>
              <a:defRPr b="1" i="0" sz="3200" u="none" cap="none" strike="noStrike">
                <a:solidFill>
                  <a:schemeClr val="lt2"/>
                </a:solidFill>
                <a:latin typeface="Outfit"/>
                <a:ea typeface="Outfit"/>
                <a:cs typeface="Outfit"/>
                <a:sym typeface="Outfit"/>
              </a:defRPr>
            </a:lvl1pPr>
            <a:lvl2pPr lvl="1"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p:txBody>
      </p:sp>
      <p:sp>
        <p:nvSpPr>
          <p:cNvPr id="25" name="Google Shape;25;p91"/>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lt2"/>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 txt 8">
  <p:cSld name="TITLE_3_1_1_3_1_1_2_2">
    <p:bg>
      <p:bgPr>
        <a:solidFill>
          <a:srgbClr val="6B6100"/>
        </a:solidFill>
      </p:bgPr>
    </p:bg>
    <p:spTree>
      <p:nvGrpSpPr>
        <p:cNvPr id="26" name="Shape 26"/>
        <p:cNvGrpSpPr/>
        <p:nvPr/>
      </p:nvGrpSpPr>
      <p:grpSpPr>
        <a:xfrm>
          <a:off x="0" y="0"/>
          <a:ext cx="0" cy="0"/>
          <a:chOff x="0" y="0"/>
          <a:chExt cx="0" cy="0"/>
        </a:xfrm>
      </p:grpSpPr>
      <p:pic>
        <p:nvPicPr>
          <p:cNvPr id="27" name="Google Shape;27;p92"/>
          <p:cNvPicPr preferRelativeResize="0"/>
          <p:nvPr/>
        </p:nvPicPr>
        <p:blipFill rotWithShape="1">
          <a:blip r:embed="rId2">
            <a:alphaModFix amt="40000"/>
          </a:blip>
          <a:srcRect b="0" l="0" r="0" t="0"/>
          <a:stretch/>
        </p:blipFill>
        <p:spPr>
          <a:xfrm>
            <a:off x="712136" y="366425"/>
            <a:ext cx="7719741" cy="4583575"/>
          </a:xfrm>
          <a:prstGeom prst="rect">
            <a:avLst/>
          </a:prstGeom>
          <a:noFill/>
          <a:ln>
            <a:noFill/>
          </a:ln>
        </p:spPr>
      </p:pic>
      <p:sp>
        <p:nvSpPr>
          <p:cNvPr id="28" name="Google Shape;28;p92"/>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accent6"/>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29" name="Google Shape;29;p92"/>
          <p:cNvPicPr preferRelativeResize="0"/>
          <p:nvPr/>
        </p:nvPicPr>
        <p:blipFill rotWithShape="1">
          <a:blip r:embed="rId3">
            <a:alphaModFix/>
          </a:blip>
          <a:srcRect b="316" l="0" r="0" t="317"/>
          <a:stretch/>
        </p:blipFill>
        <p:spPr>
          <a:xfrm>
            <a:off x="378325" y="4774205"/>
            <a:ext cx="448538" cy="175800"/>
          </a:xfrm>
          <a:prstGeom prst="rect">
            <a:avLst/>
          </a:prstGeom>
          <a:noFill/>
          <a:ln>
            <a:noFill/>
          </a:ln>
        </p:spPr>
      </p:pic>
      <p:sp>
        <p:nvSpPr>
          <p:cNvPr id="30" name="Google Shape;30;p92"/>
          <p:cNvSpPr txBox="1"/>
          <p:nvPr>
            <p:ph type="title"/>
          </p:nvPr>
        </p:nvSpPr>
        <p:spPr>
          <a:xfrm>
            <a:off x="378325" y="1390325"/>
            <a:ext cx="1956600" cy="8526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1pPr>
            <a:lvl2pPr lvl="1"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2pPr>
            <a:lvl3pPr lvl="2"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3pPr>
            <a:lvl4pPr lvl="3"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4pPr>
            <a:lvl5pPr lvl="4"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5pPr>
            <a:lvl6pPr lvl="5"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6pPr>
            <a:lvl7pPr lvl="6"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7pPr>
            <a:lvl8pPr lvl="7"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8pPr>
            <a:lvl9pPr lvl="8"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9pPr>
          </a:lstStyle>
          <a:p/>
        </p:txBody>
      </p:sp>
      <p:sp>
        <p:nvSpPr>
          <p:cNvPr id="31" name="Google Shape;31;p92"/>
          <p:cNvSpPr txBox="1"/>
          <p:nvPr>
            <p:ph idx="2" type="title"/>
          </p:nvPr>
        </p:nvSpPr>
        <p:spPr>
          <a:xfrm>
            <a:off x="378325" y="3592763"/>
            <a:ext cx="1956600" cy="8526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1pPr>
            <a:lvl2pPr lvl="1"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2pPr>
            <a:lvl3pPr lvl="2"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3pPr>
            <a:lvl4pPr lvl="3"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4pPr>
            <a:lvl5pPr lvl="4"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5pPr>
            <a:lvl6pPr lvl="5"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6pPr>
            <a:lvl7pPr lvl="6"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7pPr>
            <a:lvl8pPr lvl="7"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8pPr>
            <a:lvl9pPr lvl="8"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9pPr>
          </a:lstStyle>
          <a:p/>
        </p:txBody>
      </p:sp>
      <p:sp>
        <p:nvSpPr>
          <p:cNvPr id="32" name="Google Shape;32;p92"/>
          <p:cNvSpPr txBox="1"/>
          <p:nvPr>
            <p:ph idx="3" type="title"/>
          </p:nvPr>
        </p:nvSpPr>
        <p:spPr>
          <a:xfrm>
            <a:off x="4671900" y="1390325"/>
            <a:ext cx="1956600" cy="8526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1pPr>
            <a:lvl2pPr lvl="1"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2pPr>
            <a:lvl3pPr lvl="2"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3pPr>
            <a:lvl4pPr lvl="3"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4pPr>
            <a:lvl5pPr lvl="4"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5pPr>
            <a:lvl6pPr lvl="5"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6pPr>
            <a:lvl7pPr lvl="6"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7pPr>
            <a:lvl8pPr lvl="7"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8pPr>
            <a:lvl9pPr lvl="8"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9pPr>
          </a:lstStyle>
          <a:p/>
        </p:txBody>
      </p:sp>
      <p:sp>
        <p:nvSpPr>
          <p:cNvPr id="33" name="Google Shape;33;p92"/>
          <p:cNvSpPr txBox="1"/>
          <p:nvPr>
            <p:ph idx="4" type="title"/>
          </p:nvPr>
        </p:nvSpPr>
        <p:spPr>
          <a:xfrm>
            <a:off x="4671900" y="3592763"/>
            <a:ext cx="1956600" cy="852600"/>
          </a:xfrm>
          <a:prstGeom prst="rect">
            <a:avLst/>
          </a:prstGeom>
          <a:noFill/>
          <a:ln>
            <a:noFill/>
          </a:ln>
        </p:spPr>
        <p:txBody>
          <a:bodyPr anchorCtr="0" anchor="t" bIns="0" lIns="0" spcFirstLastPara="1" rIns="0" wrap="square" tIns="0">
            <a:spAutoFit/>
          </a:bodyPr>
          <a:lstStyle>
            <a:lvl1pPr lvl="0" marR="0" rtl="0" algn="l">
              <a:lnSpc>
                <a:spcPct val="115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1pPr>
            <a:lvl2pPr lvl="1"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2pPr>
            <a:lvl3pPr lvl="2"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3pPr>
            <a:lvl4pPr lvl="3"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4pPr>
            <a:lvl5pPr lvl="4"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5pPr>
            <a:lvl6pPr lvl="5"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6pPr>
            <a:lvl7pPr lvl="6"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7pPr>
            <a:lvl8pPr lvl="7"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8pPr>
            <a:lvl9pPr lvl="8" marR="0" rtl="0" algn="l">
              <a:lnSpc>
                <a:spcPct val="100000"/>
              </a:lnSpc>
              <a:spcBef>
                <a:spcPts val="0"/>
              </a:spcBef>
              <a:spcAft>
                <a:spcPts val="0"/>
              </a:spcAft>
              <a:buClr>
                <a:schemeClr val="accent6"/>
              </a:buClr>
              <a:buSzPts val="1200"/>
              <a:buFont typeface="Outfit Light"/>
              <a:buNone/>
              <a:defRPr b="0" i="0" sz="1200" u="none" cap="none" strike="noStrike">
                <a:solidFill>
                  <a:schemeClr val="accent6"/>
                </a:solidFill>
                <a:latin typeface="Outfit Light"/>
                <a:ea typeface="Outfit Light"/>
                <a:cs typeface="Outfit Light"/>
                <a:sym typeface="Outfit Light"/>
              </a:defRPr>
            </a:lvl9pPr>
          </a:lstStyle>
          <a:p/>
        </p:txBody>
      </p:sp>
      <p:cxnSp>
        <p:nvCxnSpPr>
          <p:cNvPr id="34" name="Google Shape;34;p92"/>
          <p:cNvCxnSpPr/>
          <p:nvPr/>
        </p:nvCxnSpPr>
        <p:spPr>
          <a:xfrm>
            <a:off x="385875" y="2403325"/>
            <a:ext cx="4103100" cy="0"/>
          </a:xfrm>
          <a:prstGeom prst="straightConnector1">
            <a:avLst/>
          </a:prstGeom>
          <a:noFill/>
          <a:ln cap="flat" cmpd="sng" w="9525">
            <a:solidFill>
              <a:schemeClr val="accent6"/>
            </a:solidFill>
            <a:prstDash val="solid"/>
            <a:round/>
            <a:headEnd len="sm" w="sm" type="none"/>
            <a:tailEnd len="sm" w="sm" type="none"/>
          </a:ln>
        </p:spPr>
      </p:cxnSp>
      <p:cxnSp>
        <p:nvCxnSpPr>
          <p:cNvPr id="35" name="Google Shape;35;p92"/>
          <p:cNvCxnSpPr/>
          <p:nvPr/>
        </p:nvCxnSpPr>
        <p:spPr>
          <a:xfrm>
            <a:off x="4671900" y="2403325"/>
            <a:ext cx="4103100" cy="0"/>
          </a:xfrm>
          <a:prstGeom prst="straightConnector1">
            <a:avLst/>
          </a:prstGeom>
          <a:noFill/>
          <a:ln cap="flat" cmpd="sng" w="9525">
            <a:solidFill>
              <a:schemeClr val="accent6"/>
            </a:solidFill>
            <a:prstDash val="solid"/>
            <a:round/>
            <a:headEnd len="sm" w="sm" type="none"/>
            <a:tailEnd len="sm" w="sm" type="none"/>
          </a:ln>
        </p:spPr>
      </p:cxn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 txt 5.2">
  <p:cSld name="TITLE_3_1_1_3_1_1_2_1_1_1_1_3">
    <p:bg>
      <p:bgPr>
        <a:solidFill>
          <a:schemeClr val="lt2"/>
        </a:solidFill>
      </p:bgPr>
    </p:bg>
    <p:spTree>
      <p:nvGrpSpPr>
        <p:cNvPr id="36" name="Shape 36"/>
        <p:cNvGrpSpPr/>
        <p:nvPr/>
      </p:nvGrpSpPr>
      <p:grpSpPr>
        <a:xfrm>
          <a:off x="0" y="0"/>
          <a:ext cx="0" cy="0"/>
          <a:chOff x="0" y="0"/>
          <a:chExt cx="0" cy="0"/>
        </a:xfrm>
      </p:grpSpPr>
      <p:sp>
        <p:nvSpPr>
          <p:cNvPr id="37" name="Google Shape;37;p93"/>
          <p:cNvSpPr/>
          <p:nvPr/>
        </p:nvSpPr>
        <p:spPr>
          <a:xfrm>
            <a:off x="0" y="0"/>
            <a:ext cx="61011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93"/>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11302D"/>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39" name="Google Shape;39;p93"/>
          <p:cNvPicPr preferRelativeResize="0"/>
          <p:nvPr/>
        </p:nvPicPr>
        <p:blipFill rotWithShape="1">
          <a:blip r:embed="rId2">
            <a:alphaModFix/>
          </a:blip>
          <a:srcRect b="67" l="0" r="0" t="69"/>
          <a:stretch/>
        </p:blipFill>
        <p:spPr>
          <a:xfrm>
            <a:off x="378325" y="4774205"/>
            <a:ext cx="448539" cy="175800"/>
          </a:xfrm>
          <a:prstGeom prst="rect">
            <a:avLst/>
          </a:prstGeom>
          <a:noFill/>
          <a:ln>
            <a:noFill/>
          </a:ln>
        </p:spPr>
      </p:pic>
      <p:sp>
        <p:nvSpPr>
          <p:cNvPr id="40" name="Google Shape;40;p93"/>
          <p:cNvSpPr txBox="1"/>
          <p:nvPr>
            <p:ph type="title"/>
          </p:nvPr>
        </p:nvSpPr>
        <p:spPr>
          <a:xfrm>
            <a:off x="378325" y="369325"/>
            <a:ext cx="3379800" cy="1576500"/>
          </a:xfrm>
          <a:prstGeom prst="rect">
            <a:avLst/>
          </a:prstGeom>
          <a:noFill/>
          <a:ln>
            <a:noFill/>
          </a:ln>
        </p:spPr>
        <p:txBody>
          <a:bodyPr anchorCtr="0" anchor="t" bIns="0" lIns="0" spcFirstLastPara="1" rIns="0" wrap="square" tIns="0">
            <a:spAutoFit/>
          </a:bodyPr>
          <a:lstStyle>
            <a:lvl1pPr lvl="0" marR="0" rtl="0" algn="l">
              <a:lnSpc>
                <a:spcPct val="100000"/>
              </a:lnSpc>
              <a:spcBef>
                <a:spcPts val="0"/>
              </a:spcBef>
              <a:spcAft>
                <a:spcPts val="0"/>
              </a:spcAft>
              <a:buClr>
                <a:schemeClr val="lt2"/>
              </a:buClr>
              <a:buSzPts val="3200"/>
              <a:buFont typeface="Outfit"/>
              <a:buNone/>
              <a:defRPr b="1" i="0" sz="3200" u="none" cap="none" strike="noStrike">
                <a:solidFill>
                  <a:schemeClr val="lt2"/>
                </a:solidFill>
                <a:latin typeface="Outfit"/>
                <a:ea typeface="Outfit"/>
                <a:cs typeface="Outfit"/>
                <a:sym typeface="Outfit"/>
              </a:defRPr>
            </a:lvl1pPr>
            <a:lvl2pPr lvl="1"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p:txBody>
      </p:sp>
      <p:sp>
        <p:nvSpPr>
          <p:cNvPr id="41" name="Google Shape;41;p93"/>
          <p:cNvSpPr txBox="1"/>
          <p:nvPr>
            <p:ph idx="2" type="title"/>
          </p:nvPr>
        </p:nvSpPr>
        <p:spPr>
          <a:xfrm>
            <a:off x="378325" y="3704625"/>
            <a:ext cx="12408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42" name="Google Shape;42;p93"/>
          <p:cNvSpPr txBox="1"/>
          <p:nvPr>
            <p:ph idx="3" type="title"/>
          </p:nvPr>
        </p:nvSpPr>
        <p:spPr>
          <a:xfrm>
            <a:off x="1812100" y="3704625"/>
            <a:ext cx="12408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43" name="Google Shape;43;p93"/>
          <p:cNvSpPr txBox="1"/>
          <p:nvPr>
            <p:ph idx="4" type="title"/>
          </p:nvPr>
        </p:nvSpPr>
        <p:spPr>
          <a:xfrm>
            <a:off x="3245875" y="3704625"/>
            <a:ext cx="12408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
        <p:nvSpPr>
          <p:cNvPr id="44" name="Google Shape;44;p93"/>
          <p:cNvSpPr txBox="1"/>
          <p:nvPr>
            <p:ph idx="5" type="title"/>
          </p:nvPr>
        </p:nvSpPr>
        <p:spPr>
          <a:xfrm>
            <a:off x="4679650" y="3704625"/>
            <a:ext cx="1240800" cy="717900"/>
          </a:xfrm>
          <a:prstGeom prst="rect">
            <a:avLst/>
          </a:prstGeom>
          <a:noFill/>
          <a:ln>
            <a:noFill/>
          </a:ln>
        </p:spPr>
        <p:txBody>
          <a:bodyPr anchorCtr="0" anchor="ctr" bIns="0" lIns="0" spcFirstLastPara="1" rIns="0" wrap="square" tIns="0">
            <a:noAutofit/>
          </a:bodyPr>
          <a:lstStyle>
            <a:lvl1pPr lvl="0" marR="0" rtl="0" algn="l">
              <a:lnSpc>
                <a:spcPct val="115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1pPr>
            <a:lvl2pPr lvl="1"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2pPr>
            <a:lvl3pPr lvl="2"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3pPr>
            <a:lvl4pPr lvl="3"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4pPr>
            <a:lvl5pPr lvl="4"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5pPr>
            <a:lvl6pPr lvl="5"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6pPr>
            <a:lvl7pPr lvl="6"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7pPr>
            <a:lvl8pPr lvl="7"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8pPr>
            <a:lvl9pPr lvl="8" marR="0" rtl="0" algn="l">
              <a:lnSpc>
                <a:spcPct val="100000"/>
              </a:lnSpc>
              <a:spcBef>
                <a:spcPts val="0"/>
              </a:spcBef>
              <a:spcAft>
                <a:spcPts val="0"/>
              </a:spcAft>
              <a:buClr>
                <a:schemeClr val="lt2"/>
              </a:buClr>
              <a:buSzPts val="1200"/>
              <a:buFont typeface="Outfit Light"/>
              <a:buNone/>
              <a:defRPr b="0" i="0" sz="1200" u="none" cap="none" strike="noStrike">
                <a:solidFill>
                  <a:schemeClr val="lt2"/>
                </a:solidFill>
                <a:latin typeface="Outfit Light"/>
                <a:ea typeface="Outfit Light"/>
                <a:cs typeface="Outfit Light"/>
                <a:sym typeface="Outfit Light"/>
              </a:defRPr>
            </a:lvl9pPr>
          </a:lstStyle>
          <a:p/>
        </p:txBody>
      </p:sp>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lavander">
  <p:cSld name="TITLE_3_1_1_2_2_1_1_1">
    <p:bg>
      <p:bgPr>
        <a:solidFill>
          <a:schemeClr val="accent5"/>
        </a:solidFill>
      </p:bgPr>
    </p:bg>
    <p:spTree>
      <p:nvGrpSpPr>
        <p:cNvPr id="45" name="Shape 45"/>
        <p:cNvGrpSpPr/>
        <p:nvPr/>
      </p:nvGrpSpPr>
      <p:grpSpPr>
        <a:xfrm>
          <a:off x="0" y="0"/>
          <a:ext cx="0" cy="0"/>
          <a:chOff x="0" y="0"/>
          <a:chExt cx="0" cy="0"/>
        </a:xfrm>
      </p:grpSpPr>
      <p:sp>
        <p:nvSpPr>
          <p:cNvPr id="46" name="Google Shape;46;p94"/>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493E52"/>
                </a:solidFill>
                <a:latin typeface="Outfit"/>
                <a:ea typeface="Outfit"/>
                <a:cs typeface="Outfit"/>
                <a:sym typeface="Outfit"/>
              </a:defRPr>
            </a:lvl9pPr>
          </a:lstStyle>
          <a:p>
            <a:pPr indent="0" lvl="0" marL="0" rtl="0" algn="r">
              <a:spcBef>
                <a:spcPts val="0"/>
              </a:spcBef>
              <a:spcAft>
                <a:spcPts val="0"/>
              </a:spcAft>
              <a:buNone/>
            </a:pPr>
            <a:fld id="{00000000-1234-1234-1234-123412341234}" type="slidenum">
              <a:rPr lang="it"/>
              <a:t>‹#›</a:t>
            </a:fld>
            <a:endParaRPr/>
          </a:p>
        </p:txBody>
      </p:sp>
      <p:pic>
        <p:nvPicPr>
          <p:cNvPr id="47" name="Google Shape;47;p94"/>
          <p:cNvPicPr preferRelativeResize="0"/>
          <p:nvPr/>
        </p:nvPicPr>
        <p:blipFill rotWithShape="1">
          <a:blip r:embed="rId2">
            <a:alphaModFix/>
          </a:blip>
          <a:srcRect b="316" l="0" r="0" t="317"/>
          <a:stretch/>
        </p:blipFill>
        <p:spPr>
          <a:xfrm>
            <a:off x="378325" y="4774205"/>
            <a:ext cx="448538" cy="175800"/>
          </a:xfrm>
          <a:prstGeom prst="rect">
            <a:avLst/>
          </a:prstGeom>
          <a:noFill/>
          <a:ln>
            <a:noFill/>
          </a:ln>
        </p:spPr>
      </p:pic>
    </p:spTree>
  </p:cSld>
  <p:clrMapOvr>
    <a:masterClrMapping/>
  </p:clrMapOvr>
  <p:extLst>
    <p:ext uri="{DCECCB84-F9BA-43D5-87BE-67443E8EF086}">
      <p15:sldGuideLst>
        <p15:guide id="1" orient="horz" pos="233">
          <p15:clr>
            <a:srgbClr val="E46962"/>
          </p15:clr>
        </p15:guide>
        <p15:guide id="2" pos="238">
          <p15:clr>
            <a:srgbClr val="E46962"/>
          </p15:clr>
        </p15:guide>
        <p15:guide id="3" pos="5522">
          <p15:clr>
            <a:srgbClr val="E46962"/>
          </p15:clr>
        </p15:guide>
        <p15:guide id="4" orient="horz" pos="3007">
          <p15:clr>
            <a:srgbClr val="E46962"/>
          </p15:clr>
        </p15:guide>
        <p15:guide id="5" orient="horz" pos="3118">
          <p15:clr>
            <a:srgbClr val="E46962"/>
          </p15:clr>
        </p15:guide>
        <p15:guide id="6" orient="horz" pos="2897">
          <p15:clr>
            <a:srgbClr val="E46962"/>
          </p15:clr>
        </p15:guide>
        <p15:guide id="7" orient="horz" pos="2786">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8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19.png"/><Relationship Id="rId9"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hyperlink" Target="mailto:luisjavier.chueca@bc3research.org" TargetMode="External"/><Relationship Id="rId7" Type="http://schemas.openxmlformats.org/officeDocument/2006/relationships/image" Target="../media/image28.png"/><Relationship Id="rId8" Type="http://schemas.openxmlformats.org/officeDocument/2006/relationships/image" Target="../media/image2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5.png"/><Relationship Id="rId4" Type="http://schemas.openxmlformats.org/officeDocument/2006/relationships/image" Target="../media/image37.png"/><Relationship Id="rId5" Type="http://schemas.openxmlformats.org/officeDocument/2006/relationships/hyperlink" Target="https://www.getclockwise.com/blog/github-vs-gitla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github.com/ljchueca/BC3-git-workshop" TargetMode="External"/><Relationship Id="rId4" Type="http://schemas.openxmlformats.org/officeDocument/2006/relationships/image" Target="../media/image4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5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2.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hyperlink" Target="https://docs.github.com/en/repositories/creating-and-managing-repositories/creating-a-new-repositor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42.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54.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54.png"/><Relationship Id="rId4"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54.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54.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2.png"/><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2.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2.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3.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2.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2.png"/><Relationship Id="rId4" Type="http://schemas.openxmlformats.org/officeDocument/2006/relationships/image" Target="../media/image3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9.png"/><Relationship Id="rId4" Type="http://schemas.openxmlformats.org/officeDocument/2006/relationships/image" Target="../media/image44.png"/><Relationship Id="rId5" Type="http://schemas.openxmlformats.org/officeDocument/2006/relationships/image" Target="../media/image50.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8.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6.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1"/>
          <p:cNvPicPr preferRelativeResize="0"/>
          <p:nvPr/>
        </p:nvPicPr>
        <p:blipFill rotWithShape="1">
          <a:blip r:embed="rId3">
            <a:alphaModFix/>
          </a:blip>
          <a:srcRect b="4069" l="0" r="0" t="4069"/>
          <a:stretch/>
        </p:blipFill>
        <p:spPr>
          <a:xfrm>
            <a:off x="4914319" y="200825"/>
            <a:ext cx="7315208" cy="4121694"/>
          </a:xfrm>
          <a:prstGeom prst="rect">
            <a:avLst/>
          </a:prstGeom>
          <a:noFill/>
          <a:ln>
            <a:noFill/>
          </a:ln>
        </p:spPr>
      </p:pic>
      <p:pic>
        <p:nvPicPr>
          <p:cNvPr id="309" name="Google Shape;309;p1"/>
          <p:cNvPicPr preferRelativeResize="0"/>
          <p:nvPr/>
        </p:nvPicPr>
        <p:blipFill rotWithShape="1">
          <a:blip r:embed="rId4">
            <a:alphaModFix/>
          </a:blip>
          <a:srcRect b="0" l="0" r="0" t="0"/>
          <a:stretch/>
        </p:blipFill>
        <p:spPr>
          <a:xfrm>
            <a:off x="2675" y="0"/>
            <a:ext cx="9144003" cy="5143501"/>
          </a:xfrm>
          <a:prstGeom prst="rect">
            <a:avLst/>
          </a:prstGeom>
          <a:noFill/>
          <a:ln>
            <a:noFill/>
          </a:ln>
        </p:spPr>
      </p:pic>
      <p:sp>
        <p:nvSpPr>
          <p:cNvPr id="310" name="Google Shape;310;p1"/>
          <p:cNvSpPr txBox="1"/>
          <p:nvPr>
            <p:ph type="title"/>
          </p:nvPr>
        </p:nvSpPr>
        <p:spPr>
          <a:xfrm>
            <a:off x="378325" y="369325"/>
            <a:ext cx="4805700" cy="12315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4000"/>
              <a:buNone/>
            </a:pPr>
            <a:r>
              <a:rPr lang="it"/>
              <a:t>GitHub </a:t>
            </a:r>
            <a:r>
              <a:rPr lang="it"/>
              <a:t>Introduction</a:t>
            </a:r>
            <a:endParaRPr/>
          </a:p>
          <a:p>
            <a:pPr indent="0" lvl="0" marL="0" rtl="0" algn="l">
              <a:lnSpc>
                <a:spcPct val="100000"/>
              </a:lnSpc>
              <a:spcBef>
                <a:spcPts val="0"/>
              </a:spcBef>
              <a:spcAft>
                <a:spcPts val="0"/>
              </a:spcAft>
              <a:buSzPts val="4000"/>
              <a:buNone/>
            </a:pPr>
            <a:r>
              <a:rPr lang="it"/>
              <a:t>Workshop</a:t>
            </a:r>
            <a:endParaRPr/>
          </a:p>
        </p:txBody>
      </p:sp>
      <p:sp>
        <p:nvSpPr>
          <p:cNvPr id="311" name="Google Shape;311;p1"/>
          <p:cNvSpPr txBox="1"/>
          <p:nvPr>
            <p:ph idx="1" type="subTitle"/>
          </p:nvPr>
        </p:nvSpPr>
        <p:spPr>
          <a:xfrm>
            <a:off x="381000" y="2481525"/>
            <a:ext cx="4080600" cy="13854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800"/>
              <a:buNone/>
            </a:pPr>
            <a:r>
              <a:rPr lang="it"/>
              <a:t>Luis J. Chueca</a:t>
            </a:r>
            <a:endParaRPr/>
          </a:p>
          <a:p>
            <a:pPr indent="0" lvl="0" marL="0" rtl="0" algn="l">
              <a:lnSpc>
                <a:spcPct val="100000"/>
              </a:lnSpc>
              <a:spcBef>
                <a:spcPts val="0"/>
              </a:spcBef>
              <a:spcAft>
                <a:spcPts val="0"/>
              </a:spcAft>
              <a:buSzPts val="1800"/>
              <a:buNone/>
            </a:pPr>
            <a:r>
              <a:rPr lang="it"/>
              <a:t>RL3. Terrestrial Ecosystems</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t/>
            </a:r>
            <a:endParaRPr/>
          </a:p>
          <a:p>
            <a:pPr indent="0" lvl="0" marL="0" rtl="0" algn="l">
              <a:lnSpc>
                <a:spcPct val="100000"/>
              </a:lnSpc>
              <a:spcBef>
                <a:spcPts val="0"/>
              </a:spcBef>
              <a:spcAft>
                <a:spcPts val="0"/>
              </a:spcAft>
              <a:buSzPts val="1800"/>
              <a:buNone/>
            </a:pPr>
            <a:r>
              <a:rPr lang="it"/>
              <a:t>March 2024</a:t>
            </a:r>
            <a:endParaRPr/>
          </a:p>
        </p:txBody>
      </p:sp>
      <p:pic>
        <p:nvPicPr>
          <p:cNvPr id="312" name="Google Shape;312;p1"/>
          <p:cNvPicPr preferRelativeResize="0"/>
          <p:nvPr/>
        </p:nvPicPr>
        <p:blipFill rotWithShape="1">
          <a:blip r:embed="rId5">
            <a:alphaModFix/>
          </a:blip>
          <a:srcRect b="10" l="0" r="0" t="0"/>
          <a:stretch/>
        </p:blipFill>
        <p:spPr>
          <a:xfrm>
            <a:off x="381000" y="4428425"/>
            <a:ext cx="1940101" cy="345750"/>
          </a:xfrm>
          <a:prstGeom prst="rect">
            <a:avLst/>
          </a:prstGeom>
          <a:noFill/>
          <a:ln>
            <a:noFill/>
          </a:ln>
        </p:spPr>
      </p:pic>
      <p:sp>
        <p:nvSpPr>
          <p:cNvPr id="313" name="Google Shape;313;p1"/>
          <p:cNvSpPr txBox="1"/>
          <p:nvPr/>
        </p:nvSpPr>
        <p:spPr>
          <a:xfrm>
            <a:off x="5740325" y="3699575"/>
            <a:ext cx="29871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u="sng">
                <a:solidFill>
                  <a:schemeClr val="hlink"/>
                </a:solidFill>
                <a:latin typeface="Outfit Medium"/>
                <a:ea typeface="Outfit Medium"/>
                <a:cs typeface="Outfit Medium"/>
                <a:sym typeface="Outfit Medium"/>
                <a:hlinkClick r:id="rId6"/>
              </a:rPr>
              <a:t>luisjavier.chueca@bc3research.org</a:t>
            </a:r>
            <a:endParaRPr>
              <a:solidFill>
                <a:schemeClr val="lt1"/>
              </a:solidFill>
              <a:latin typeface="Outfit Medium"/>
              <a:ea typeface="Outfit Medium"/>
              <a:cs typeface="Outfit Medium"/>
              <a:sym typeface="Outfit Medium"/>
            </a:endParaRPr>
          </a:p>
          <a:p>
            <a:pPr indent="0" lvl="0" marL="0" rtl="0" algn="l">
              <a:spcBef>
                <a:spcPts val="0"/>
              </a:spcBef>
              <a:spcAft>
                <a:spcPts val="0"/>
              </a:spcAft>
              <a:buNone/>
            </a:pPr>
            <a:r>
              <a:t/>
            </a:r>
            <a:endParaRPr>
              <a:solidFill>
                <a:schemeClr val="lt1"/>
              </a:solidFill>
              <a:latin typeface="Outfit Medium"/>
              <a:ea typeface="Outfit Medium"/>
              <a:cs typeface="Outfit Medium"/>
              <a:sym typeface="Outfit Medium"/>
            </a:endParaRPr>
          </a:p>
          <a:p>
            <a:pPr indent="0" lvl="0" marL="0" rtl="0" algn="l">
              <a:spcBef>
                <a:spcPts val="0"/>
              </a:spcBef>
              <a:spcAft>
                <a:spcPts val="0"/>
              </a:spcAft>
              <a:buClr>
                <a:schemeClr val="dk2"/>
              </a:buClr>
              <a:buSzPts val="1100"/>
              <a:buFont typeface="Arial"/>
              <a:buNone/>
            </a:pPr>
            <a:r>
              <a:rPr lang="it">
                <a:solidFill>
                  <a:schemeClr val="lt1"/>
                </a:solidFill>
                <a:latin typeface="Outfit Medium"/>
                <a:ea typeface="Outfit Medium"/>
                <a:cs typeface="Outfit Medium"/>
                <a:sym typeface="Outfit Medium"/>
              </a:rPr>
              <a:t>https://github.com/ljchueca</a:t>
            </a:r>
            <a:endParaRPr sz="1200">
              <a:solidFill>
                <a:schemeClr val="dk2"/>
              </a:solidFill>
            </a:endParaRPr>
          </a:p>
          <a:p>
            <a:pPr indent="0" lvl="0" marL="0" rtl="0" algn="l">
              <a:spcBef>
                <a:spcPts val="0"/>
              </a:spcBef>
              <a:spcAft>
                <a:spcPts val="0"/>
              </a:spcAft>
              <a:buNone/>
            </a:pPr>
            <a:r>
              <a:t/>
            </a:r>
            <a:endParaRPr>
              <a:solidFill>
                <a:schemeClr val="lt1"/>
              </a:solidFill>
              <a:latin typeface="Outfit Medium"/>
              <a:ea typeface="Outfit Medium"/>
              <a:cs typeface="Outfit Medium"/>
              <a:sym typeface="Outfit Medium"/>
            </a:endParaRPr>
          </a:p>
          <a:p>
            <a:pPr indent="0" lvl="0" marL="0" rtl="0" algn="l">
              <a:spcBef>
                <a:spcPts val="0"/>
              </a:spcBef>
              <a:spcAft>
                <a:spcPts val="0"/>
              </a:spcAft>
              <a:buNone/>
            </a:pPr>
            <a:r>
              <a:rPr lang="it">
                <a:solidFill>
                  <a:schemeClr val="lt1"/>
                </a:solidFill>
                <a:latin typeface="Outfit Medium"/>
                <a:ea typeface="Outfit Medium"/>
                <a:cs typeface="Outfit Medium"/>
                <a:sym typeface="Outfit Medium"/>
              </a:rPr>
              <a:t>@LuisjaChueca</a:t>
            </a:r>
            <a:endParaRPr>
              <a:solidFill>
                <a:schemeClr val="lt1"/>
              </a:solidFill>
              <a:latin typeface="Outfit Medium"/>
              <a:ea typeface="Outfit Medium"/>
              <a:cs typeface="Outfit Medium"/>
              <a:sym typeface="Outfit Medium"/>
            </a:endParaRPr>
          </a:p>
        </p:txBody>
      </p:sp>
      <p:pic>
        <p:nvPicPr>
          <p:cNvPr id="314" name="Google Shape;314;p1"/>
          <p:cNvPicPr preferRelativeResize="0"/>
          <p:nvPr/>
        </p:nvPicPr>
        <p:blipFill>
          <a:blip r:embed="rId7">
            <a:alphaModFix/>
          </a:blip>
          <a:stretch>
            <a:fillRect/>
          </a:stretch>
        </p:blipFill>
        <p:spPr>
          <a:xfrm>
            <a:off x="5407700" y="4202413"/>
            <a:ext cx="256420" cy="256420"/>
          </a:xfrm>
          <a:prstGeom prst="rect">
            <a:avLst/>
          </a:prstGeom>
          <a:noFill/>
          <a:ln>
            <a:noFill/>
          </a:ln>
        </p:spPr>
      </p:pic>
      <p:pic>
        <p:nvPicPr>
          <p:cNvPr id="315" name="Google Shape;315;p1"/>
          <p:cNvPicPr preferRelativeResize="0"/>
          <p:nvPr/>
        </p:nvPicPr>
        <p:blipFill>
          <a:blip r:embed="rId8">
            <a:alphaModFix/>
          </a:blip>
          <a:stretch>
            <a:fillRect/>
          </a:stretch>
        </p:blipFill>
        <p:spPr>
          <a:xfrm>
            <a:off x="5439438" y="3866913"/>
            <a:ext cx="192932" cy="138328"/>
          </a:xfrm>
          <a:prstGeom prst="rect">
            <a:avLst/>
          </a:prstGeom>
          <a:noFill/>
          <a:ln>
            <a:noFill/>
          </a:ln>
        </p:spPr>
      </p:pic>
      <p:pic>
        <p:nvPicPr>
          <p:cNvPr id="316" name="Google Shape;316;p1"/>
          <p:cNvPicPr preferRelativeResize="0"/>
          <p:nvPr/>
        </p:nvPicPr>
        <p:blipFill>
          <a:blip r:embed="rId9">
            <a:alphaModFix/>
          </a:blip>
          <a:stretch>
            <a:fillRect/>
          </a:stretch>
        </p:blipFill>
        <p:spPr>
          <a:xfrm>
            <a:off x="5408206" y="4645913"/>
            <a:ext cx="255421" cy="25542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f0d86988f8_0_0"/>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393" name="Google Shape;393;g1f0d86988f8_0_0"/>
          <p:cNvSpPr txBox="1"/>
          <p:nvPr/>
        </p:nvSpPr>
        <p:spPr>
          <a:xfrm>
            <a:off x="2918550" y="592400"/>
            <a:ext cx="4847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000">
                <a:latin typeface="Outfit"/>
                <a:ea typeface="Outfit"/>
                <a:cs typeface="Outfit"/>
                <a:sym typeface="Outfit"/>
              </a:rPr>
              <a:t>Launched in 2008</a:t>
            </a:r>
            <a:endParaRPr sz="2000">
              <a:latin typeface="Outfit"/>
              <a:ea typeface="Outfit"/>
              <a:cs typeface="Outfit"/>
              <a:sym typeface="Outfit"/>
            </a:endParaRPr>
          </a:p>
          <a:p>
            <a:pPr indent="0" lvl="0" marL="0" rtl="0" algn="l">
              <a:spcBef>
                <a:spcPts val="0"/>
              </a:spcBef>
              <a:spcAft>
                <a:spcPts val="0"/>
              </a:spcAft>
              <a:buNone/>
            </a:pPr>
            <a:r>
              <a:rPr lang="it" sz="2000">
                <a:latin typeface="Outfit"/>
                <a:ea typeface="Outfit"/>
                <a:cs typeface="Outfit"/>
                <a:sym typeface="Outfit"/>
              </a:rPr>
              <a:t>Purchased/Bought by Microsoft in 2018</a:t>
            </a:r>
            <a:endParaRPr sz="2000">
              <a:latin typeface="Outfit"/>
              <a:ea typeface="Outfit"/>
              <a:cs typeface="Outfit"/>
              <a:sym typeface="Outfit"/>
            </a:endParaRPr>
          </a:p>
        </p:txBody>
      </p:sp>
      <p:pic>
        <p:nvPicPr>
          <p:cNvPr id="394" name="Google Shape;394;g1f0d86988f8_0_0"/>
          <p:cNvPicPr preferRelativeResize="0"/>
          <p:nvPr/>
        </p:nvPicPr>
        <p:blipFill rotWithShape="1">
          <a:blip r:embed="rId3">
            <a:alphaModFix/>
          </a:blip>
          <a:srcRect b="12798" l="8572" r="8356" t="5106"/>
          <a:stretch/>
        </p:blipFill>
        <p:spPr>
          <a:xfrm>
            <a:off x="1766563" y="2064825"/>
            <a:ext cx="5610876" cy="2534175"/>
          </a:xfrm>
          <a:prstGeom prst="rect">
            <a:avLst/>
          </a:prstGeom>
          <a:noFill/>
          <a:ln>
            <a:noFill/>
          </a:ln>
        </p:spPr>
      </p:pic>
      <p:pic>
        <p:nvPicPr>
          <p:cNvPr id="395" name="Google Shape;395;g1f0d86988f8_0_0"/>
          <p:cNvPicPr preferRelativeResize="0"/>
          <p:nvPr/>
        </p:nvPicPr>
        <p:blipFill>
          <a:blip r:embed="rId4">
            <a:alphaModFix/>
          </a:blip>
          <a:stretch>
            <a:fillRect/>
          </a:stretch>
        </p:blipFill>
        <p:spPr>
          <a:xfrm>
            <a:off x="869375" y="275900"/>
            <a:ext cx="1738541" cy="1760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g1f1c12f47ef_0_0"/>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401" name="Google Shape;401;g1f1c12f47ef_0_0"/>
          <p:cNvSpPr txBox="1"/>
          <p:nvPr/>
        </p:nvSpPr>
        <p:spPr>
          <a:xfrm>
            <a:off x="1134175" y="3525325"/>
            <a:ext cx="616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solidFill>
                  <a:schemeClr val="dk1"/>
                </a:solidFill>
                <a:latin typeface="Outfit Medium"/>
                <a:ea typeface="Outfit Medium"/>
                <a:cs typeface="Outfit Medium"/>
                <a:sym typeface="Outfit Medium"/>
              </a:rPr>
              <a:t>GitHub vs. GitLab: What’s the difference?</a:t>
            </a:r>
            <a:endParaRPr/>
          </a:p>
        </p:txBody>
      </p:sp>
      <p:sp>
        <p:nvSpPr>
          <p:cNvPr id="402" name="Google Shape;402;g1f1c12f47ef_0_0"/>
          <p:cNvSpPr txBox="1"/>
          <p:nvPr/>
        </p:nvSpPr>
        <p:spPr>
          <a:xfrm>
            <a:off x="989700" y="425525"/>
            <a:ext cx="3026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3000">
                <a:solidFill>
                  <a:schemeClr val="dk2"/>
                </a:solidFill>
                <a:latin typeface="Outfit"/>
                <a:ea typeface="Outfit"/>
                <a:cs typeface="Outfit"/>
                <a:sym typeface="Outfit"/>
              </a:rPr>
              <a:t>Alternatives?</a:t>
            </a:r>
            <a:endParaRPr b="1" sz="3000">
              <a:solidFill>
                <a:schemeClr val="dk2"/>
              </a:solidFill>
              <a:latin typeface="Outfit"/>
              <a:ea typeface="Outfit"/>
              <a:cs typeface="Outfit"/>
              <a:sym typeface="Outfit"/>
            </a:endParaRPr>
          </a:p>
        </p:txBody>
      </p:sp>
      <p:pic>
        <p:nvPicPr>
          <p:cNvPr id="403" name="Google Shape;403;g1f1c12f47ef_0_0"/>
          <p:cNvPicPr preferRelativeResize="0"/>
          <p:nvPr/>
        </p:nvPicPr>
        <p:blipFill>
          <a:blip r:embed="rId3">
            <a:alphaModFix/>
          </a:blip>
          <a:stretch>
            <a:fillRect/>
          </a:stretch>
        </p:blipFill>
        <p:spPr>
          <a:xfrm>
            <a:off x="1134175" y="1282550"/>
            <a:ext cx="3026417" cy="1699258"/>
          </a:xfrm>
          <a:prstGeom prst="rect">
            <a:avLst/>
          </a:prstGeom>
          <a:noFill/>
          <a:ln>
            <a:noFill/>
          </a:ln>
        </p:spPr>
      </p:pic>
      <p:pic>
        <p:nvPicPr>
          <p:cNvPr id="404" name="Google Shape;404;g1f1c12f47ef_0_0"/>
          <p:cNvPicPr preferRelativeResize="0"/>
          <p:nvPr/>
        </p:nvPicPr>
        <p:blipFill>
          <a:blip r:embed="rId4">
            <a:alphaModFix/>
          </a:blip>
          <a:stretch>
            <a:fillRect/>
          </a:stretch>
        </p:blipFill>
        <p:spPr>
          <a:xfrm>
            <a:off x="5599517" y="1372250"/>
            <a:ext cx="1761992" cy="1609545"/>
          </a:xfrm>
          <a:prstGeom prst="rect">
            <a:avLst/>
          </a:prstGeom>
          <a:noFill/>
          <a:ln>
            <a:noFill/>
          </a:ln>
        </p:spPr>
      </p:pic>
      <p:sp>
        <p:nvSpPr>
          <p:cNvPr id="405" name="Google Shape;405;g1f1c12f47ef_0_0"/>
          <p:cNvSpPr txBox="1"/>
          <p:nvPr/>
        </p:nvSpPr>
        <p:spPr>
          <a:xfrm>
            <a:off x="1134175" y="4042050"/>
            <a:ext cx="56853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2"/>
              </a:buClr>
              <a:buSzPts val="1100"/>
              <a:buFont typeface="Arial"/>
              <a:buNone/>
            </a:pPr>
            <a:r>
              <a:rPr lang="it" sz="1800" u="sng">
                <a:solidFill>
                  <a:schemeClr val="lt1"/>
                </a:solidFill>
                <a:latin typeface="Outfit Medium"/>
                <a:ea typeface="Outfit Medium"/>
                <a:cs typeface="Outfit Medium"/>
                <a:sym typeface="Outfit Medium"/>
                <a:hlinkClick r:id="rId5">
                  <a:extLst>
                    <a:ext uri="{A12FA001-AC4F-418D-AE19-62706E023703}">
                      <ahyp:hlinkClr val="tx"/>
                    </a:ext>
                  </a:extLst>
                </a:hlinkClick>
              </a:rPr>
              <a:t>https://www.getclockwise.com/blog/github-vs-gitlab</a:t>
            </a:r>
            <a:endParaRPr>
              <a:solidFill>
                <a:schemeClr val="dk2"/>
              </a:solidFill>
            </a:endParaRPr>
          </a:p>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1f0d86988f8_0_8"/>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Disclaimer!</a:t>
            </a:r>
            <a:endParaRPr/>
          </a:p>
        </p:txBody>
      </p:sp>
      <p:sp>
        <p:nvSpPr>
          <p:cNvPr id="411" name="Google Shape;411;g1f0d86988f8_0_8"/>
          <p:cNvSpPr txBox="1"/>
          <p:nvPr>
            <p:ph idx="12" type="sldNum"/>
          </p:nvPr>
        </p:nvSpPr>
        <p:spPr>
          <a:xfrm>
            <a:off x="8146375" y="4774175"/>
            <a:ext cx="619200" cy="175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it"/>
              <a:t>‹#›</a:t>
            </a:fld>
            <a:endParaRPr/>
          </a:p>
        </p:txBody>
      </p:sp>
      <p:sp>
        <p:nvSpPr>
          <p:cNvPr id="412" name="Google Shape;412;g1f0d86988f8_0_8"/>
          <p:cNvSpPr txBox="1"/>
          <p:nvPr/>
        </p:nvSpPr>
        <p:spPr>
          <a:xfrm>
            <a:off x="671950" y="1096850"/>
            <a:ext cx="71619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latin typeface="Outfit"/>
                <a:ea typeface="Outfit"/>
                <a:cs typeface="Outfit"/>
                <a:sym typeface="Outfit"/>
              </a:rPr>
              <a:t>I have basic user GitHub skills</a:t>
            </a:r>
            <a:endParaRPr sz="1800">
              <a:latin typeface="Outfit"/>
              <a:ea typeface="Outfit"/>
              <a:cs typeface="Outfit"/>
              <a:sym typeface="Outfit"/>
            </a:endParaRPr>
          </a:p>
          <a:p>
            <a:pPr indent="0" lvl="0" marL="0" rtl="0" algn="l">
              <a:spcBef>
                <a:spcPts val="0"/>
              </a:spcBef>
              <a:spcAft>
                <a:spcPts val="0"/>
              </a:spcAft>
              <a:buNone/>
            </a:pPr>
            <a:r>
              <a:t/>
            </a:r>
            <a:endParaRPr sz="1800">
              <a:latin typeface="Outfit"/>
              <a:ea typeface="Outfit"/>
              <a:cs typeface="Outfit"/>
              <a:sym typeface="Outfit"/>
            </a:endParaRPr>
          </a:p>
          <a:p>
            <a:pPr indent="0" lvl="0" marL="0" rtl="0" algn="l">
              <a:spcBef>
                <a:spcPts val="0"/>
              </a:spcBef>
              <a:spcAft>
                <a:spcPts val="0"/>
              </a:spcAft>
              <a:buNone/>
            </a:pPr>
            <a:r>
              <a:rPr lang="it" sz="1800">
                <a:latin typeface="Outfit"/>
                <a:ea typeface="Outfit"/>
                <a:cs typeface="Outfit"/>
                <a:sym typeface="Outfit"/>
              </a:rPr>
              <a:t>I work exclusively on GNU/Linux and Mac OS. I’m not Windows user</a:t>
            </a:r>
            <a:endParaRPr sz="1800">
              <a:latin typeface="Outfit"/>
              <a:ea typeface="Outfit"/>
              <a:cs typeface="Outfit"/>
              <a:sym typeface="Outfit"/>
            </a:endParaRPr>
          </a:p>
          <a:p>
            <a:pPr indent="0" lvl="0" marL="0" rtl="0" algn="l">
              <a:spcBef>
                <a:spcPts val="0"/>
              </a:spcBef>
              <a:spcAft>
                <a:spcPts val="0"/>
              </a:spcAft>
              <a:buNone/>
            </a:pPr>
            <a:r>
              <a:t/>
            </a:r>
            <a:endParaRPr sz="1800">
              <a:latin typeface="Outfit"/>
              <a:ea typeface="Outfit"/>
              <a:cs typeface="Outfit"/>
              <a:sym typeface="Outfit"/>
            </a:endParaRPr>
          </a:p>
          <a:p>
            <a:pPr indent="0" lvl="0" marL="0" rtl="0" algn="l">
              <a:spcBef>
                <a:spcPts val="0"/>
              </a:spcBef>
              <a:spcAft>
                <a:spcPts val="0"/>
              </a:spcAft>
              <a:buNone/>
            </a:pPr>
            <a:r>
              <a:rPr lang="it" sz="1800">
                <a:solidFill>
                  <a:schemeClr val="dk2"/>
                </a:solidFill>
                <a:latin typeface="Outfit"/>
                <a:ea typeface="Outfit"/>
                <a:cs typeface="Outfit"/>
                <a:sym typeface="Outfit"/>
              </a:rPr>
              <a:t>I don’t code in RStudio very often</a:t>
            </a:r>
            <a:endParaRPr sz="1800">
              <a:solidFill>
                <a:schemeClr val="dk2"/>
              </a:solidFill>
              <a:latin typeface="Outfit"/>
              <a:ea typeface="Outfit"/>
              <a:cs typeface="Outfit"/>
              <a:sym typeface="Outfit"/>
            </a:endParaRPr>
          </a:p>
          <a:p>
            <a:pPr indent="0" lvl="0" marL="0" rtl="0" algn="l">
              <a:spcBef>
                <a:spcPts val="0"/>
              </a:spcBef>
              <a:spcAft>
                <a:spcPts val="0"/>
              </a:spcAft>
              <a:buNone/>
            </a:pPr>
            <a:r>
              <a:t/>
            </a:r>
            <a:endParaRPr sz="1800">
              <a:latin typeface="Outfit"/>
              <a:ea typeface="Outfit"/>
              <a:cs typeface="Outfit"/>
              <a:sym typeface="Outfit"/>
            </a:endParaRPr>
          </a:p>
        </p:txBody>
      </p:sp>
      <p:pic>
        <p:nvPicPr>
          <p:cNvPr id="413" name="Google Shape;413;g1f0d86988f8_0_8"/>
          <p:cNvPicPr preferRelativeResize="0"/>
          <p:nvPr/>
        </p:nvPicPr>
        <p:blipFill>
          <a:blip r:embed="rId3">
            <a:alphaModFix/>
          </a:blip>
          <a:stretch>
            <a:fillRect/>
          </a:stretch>
        </p:blipFill>
        <p:spPr>
          <a:xfrm>
            <a:off x="5786425" y="2726750"/>
            <a:ext cx="2047434" cy="2047434"/>
          </a:xfrm>
          <a:prstGeom prst="rect">
            <a:avLst/>
          </a:prstGeom>
          <a:noFill/>
          <a:ln>
            <a:noFill/>
          </a:ln>
        </p:spPr>
      </p:pic>
      <p:sp>
        <p:nvSpPr>
          <p:cNvPr id="414" name="Google Shape;414;g1f0d86988f8_0_8"/>
          <p:cNvSpPr txBox="1"/>
          <p:nvPr/>
        </p:nvSpPr>
        <p:spPr>
          <a:xfrm rot="-599910">
            <a:off x="1210571" y="3530250"/>
            <a:ext cx="4095095" cy="538648"/>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300">
                <a:latin typeface="Outfit ExtraBold"/>
                <a:ea typeface="Outfit ExtraBold"/>
                <a:cs typeface="Outfit ExtraBold"/>
                <a:sym typeface="Outfit ExtraBold"/>
              </a:rPr>
              <a:t>but I’ll try to do </a:t>
            </a:r>
            <a:r>
              <a:rPr lang="it" sz="2300">
                <a:latin typeface="Outfit ExtraBold"/>
                <a:ea typeface="Outfit ExtraBold"/>
                <a:cs typeface="Outfit ExtraBold"/>
                <a:sym typeface="Outfit ExtraBold"/>
              </a:rPr>
              <a:t>my best</a:t>
            </a:r>
            <a:r>
              <a:rPr lang="it" sz="2300">
                <a:latin typeface="Outfit ExtraBold"/>
                <a:ea typeface="Outfit ExtraBold"/>
                <a:cs typeface="Outfit ExtraBold"/>
                <a:sym typeface="Outfit ExtraBold"/>
              </a:rPr>
              <a:t>!</a:t>
            </a:r>
            <a:endParaRPr sz="2300">
              <a:latin typeface="Outfit ExtraBold"/>
              <a:ea typeface="Outfit ExtraBold"/>
              <a:cs typeface="Outfit ExtraBold"/>
              <a:sym typeface="Outfit ExtraBo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16"/>
          <p:cNvSpPr txBox="1"/>
          <p:nvPr>
            <p:ph idx="1" type="subTitle"/>
          </p:nvPr>
        </p:nvSpPr>
        <p:spPr>
          <a:xfrm>
            <a:off x="752400" y="621275"/>
            <a:ext cx="7639200" cy="9726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1800"/>
              <a:buNone/>
            </a:pPr>
            <a:r>
              <a:rPr lang="it" sz="2600"/>
              <a:t>Go to: </a:t>
            </a:r>
            <a:r>
              <a:rPr lang="it" sz="2600" u="sng">
                <a:solidFill>
                  <a:schemeClr val="hlink"/>
                </a:solidFill>
                <a:hlinkClick r:id="rId3"/>
              </a:rPr>
              <a:t>https://github.com/ljchueca/BC3-git-workshop</a:t>
            </a:r>
            <a:endParaRPr sz="2600"/>
          </a:p>
        </p:txBody>
      </p:sp>
      <p:sp>
        <p:nvSpPr>
          <p:cNvPr id="420" name="Google Shape;420;p16"/>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pic>
        <p:nvPicPr>
          <p:cNvPr id="421" name="Google Shape;421;p16"/>
          <p:cNvPicPr preferRelativeResize="0"/>
          <p:nvPr/>
        </p:nvPicPr>
        <p:blipFill>
          <a:blip r:embed="rId4">
            <a:alphaModFix/>
          </a:blip>
          <a:stretch>
            <a:fillRect/>
          </a:stretch>
        </p:blipFill>
        <p:spPr>
          <a:xfrm>
            <a:off x="2366294" y="2310575"/>
            <a:ext cx="4004006" cy="22271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g2b856bd7d59_0_10"/>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What we need?</a:t>
            </a:r>
            <a:endParaRPr/>
          </a:p>
        </p:txBody>
      </p:sp>
      <p:sp>
        <p:nvSpPr>
          <p:cNvPr id="427" name="Google Shape;427;g2b856bd7d59_0_10"/>
          <p:cNvSpPr txBox="1"/>
          <p:nvPr>
            <p:ph idx="12" type="sldNum"/>
          </p:nvPr>
        </p:nvSpPr>
        <p:spPr>
          <a:xfrm>
            <a:off x="8146375" y="4774175"/>
            <a:ext cx="619200" cy="175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it"/>
              <a:t>‹#›</a:t>
            </a:fld>
            <a:endParaRPr/>
          </a:p>
        </p:txBody>
      </p:sp>
      <p:sp>
        <p:nvSpPr>
          <p:cNvPr id="428" name="Google Shape;428;g2b856bd7d59_0_10"/>
          <p:cNvSpPr txBox="1"/>
          <p:nvPr/>
        </p:nvSpPr>
        <p:spPr>
          <a:xfrm>
            <a:off x="517200" y="1279125"/>
            <a:ext cx="7161900" cy="1723800"/>
          </a:xfrm>
          <a:prstGeom prst="rect">
            <a:avLst/>
          </a:prstGeom>
          <a:noFill/>
          <a:ln>
            <a:noFill/>
          </a:ln>
        </p:spPr>
        <p:txBody>
          <a:bodyPr anchorCtr="0" anchor="t" bIns="91425" lIns="91425" spcFirstLastPara="1" rIns="91425" wrap="square" tIns="91425">
            <a:spAutoFit/>
          </a:bodyPr>
          <a:lstStyle/>
          <a:p>
            <a:pPr indent="-355600" lvl="0" marL="457200" rtl="0" algn="l">
              <a:spcBef>
                <a:spcPts val="0"/>
              </a:spcBef>
              <a:spcAft>
                <a:spcPts val="0"/>
              </a:spcAft>
              <a:buSzPts val="2000"/>
              <a:buFont typeface="Outfit"/>
              <a:buAutoNum type="arabicPeriod"/>
            </a:pPr>
            <a:r>
              <a:rPr b="1" lang="it" sz="2000">
                <a:solidFill>
                  <a:schemeClr val="dk1"/>
                </a:solidFill>
                <a:latin typeface="Outfit"/>
                <a:ea typeface="Outfit"/>
                <a:cs typeface="Outfit"/>
                <a:sym typeface="Outfit"/>
              </a:rPr>
              <a:t>GitHub</a:t>
            </a:r>
            <a:r>
              <a:rPr lang="it" sz="2000">
                <a:latin typeface="Outfit"/>
                <a:ea typeface="Outfit"/>
                <a:cs typeface="Outfit"/>
                <a:sym typeface="Outfit"/>
              </a:rPr>
              <a:t> personal account</a:t>
            </a:r>
            <a:endParaRPr sz="2000">
              <a:latin typeface="Outfit"/>
              <a:ea typeface="Outfit"/>
              <a:cs typeface="Outfit"/>
              <a:sym typeface="Outfit"/>
            </a:endParaRPr>
          </a:p>
          <a:p>
            <a:pPr indent="0" lvl="0" marL="457200" rtl="0" algn="l">
              <a:spcBef>
                <a:spcPts val="0"/>
              </a:spcBef>
              <a:spcAft>
                <a:spcPts val="0"/>
              </a:spcAft>
              <a:buNone/>
            </a:pPr>
            <a:r>
              <a:t/>
            </a:r>
            <a:endParaRPr sz="2000">
              <a:latin typeface="Outfit"/>
              <a:ea typeface="Outfit"/>
              <a:cs typeface="Outfit"/>
              <a:sym typeface="Outfit"/>
            </a:endParaRPr>
          </a:p>
          <a:p>
            <a:pPr indent="-355600" lvl="0" marL="457200" rtl="0" algn="l">
              <a:spcBef>
                <a:spcPts val="0"/>
              </a:spcBef>
              <a:spcAft>
                <a:spcPts val="0"/>
              </a:spcAft>
              <a:buSzPts val="2000"/>
              <a:buFont typeface="Outfit"/>
              <a:buAutoNum type="arabicPeriod"/>
            </a:pPr>
            <a:r>
              <a:rPr b="1" lang="it" sz="2000">
                <a:solidFill>
                  <a:srgbClr val="F3550C"/>
                </a:solidFill>
                <a:latin typeface="Outfit"/>
                <a:ea typeface="Outfit"/>
                <a:cs typeface="Outfit"/>
                <a:sym typeface="Outfit"/>
              </a:rPr>
              <a:t>Git</a:t>
            </a:r>
            <a:r>
              <a:rPr lang="it" sz="2000">
                <a:latin typeface="Outfit"/>
                <a:ea typeface="Outfit"/>
                <a:cs typeface="Outfit"/>
                <a:sym typeface="Outfit"/>
              </a:rPr>
              <a:t> installed in our computer</a:t>
            </a:r>
            <a:endParaRPr sz="2000">
              <a:latin typeface="Outfit"/>
              <a:ea typeface="Outfit"/>
              <a:cs typeface="Outfit"/>
              <a:sym typeface="Outfit"/>
            </a:endParaRPr>
          </a:p>
          <a:p>
            <a:pPr indent="0" lvl="0" marL="457200" rtl="0" algn="l">
              <a:spcBef>
                <a:spcPts val="0"/>
              </a:spcBef>
              <a:spcAft>
                <a:spcPts val="0"/>
              </a:spcAft>
              <a:buNone/>
            </a:pPr>
            <a:r>
              <a:t/>
            </a:r>
            <a:endParaRPr sz="2000">
              <a:latin typeface="Outfit"/>
              <a:ea typeface="Outfit"/>
              <a:cs typeface="Outfit"/>
              <a:sym typeface="Outfit"/>
            </a:endParaRPr>
          </a:p>
          <a:p>
            <a:pPr indent="-355600" lvl="0" marL="457200" rtl="0" algn="l">
              <a:spcBef>
                <a:spcPts val="0"/>
              </a:spcBef>
              <a:spcAft>
                <a:spcPts val="0"/>
              </a:spcAft>
              <a:buSzPts val="2000"/>
              <a:buFont typeface="Outfit"/>
              <a:buAutoNum type="arabicPeriod"/>
            </a:pPr>
            <a:r>
              <a:rPr b="1" lang="it" sz="2000">
                <a:solidFill>
                  <a:srgbClr val="666666"/>
                </a:solidFill>
                <a:latin typeface="Outfit"/>
                <a:ea typeface="Outfit"/>
                <a:cs typeface="Outfit"/>
                <a:sym typeface="Outfit"/>
              </a:rPr>
              <a:t>R</a:t>
            </a:r>
            <a:r>
              <a:rPr lang="it" sz="2000">
                <a:latin typeface="Outfit"/>
                <a:ea typeface="Outfit"/>
                <a:cs typeface="Outfit"/>
                <a:sym typeface="Outfit"/>
              </a:rPr>
              <a:t> and </a:t>
            </a:r>
            <a:r>
              <a:rPr b="1" lang="it" sz="2000">
                <a:solidFill>
                  <a:srgbClr val="4A86E8"/>
                </a:solidFill>
                <a:latin typeface="Outfit"/>
                <a:ea typeface="Outfit"/>
                <a:cs typeface="Outfit"/>
                <a:sym typeface="Outfit"/>
              </a:rPr>
              <a:t>RStudio</a:t>
            </a:r>
            <a:r>
              <a:rPr lang="it" sz="2000">
                <a:latin typeface="Outfit"/>
                <a:ea typeface="Outfit"/>
                <a:cs typeface="Outfit"/>
                <a:sym typeface="Outfit"/>
              </a:rPr>
              <a:t> updated</a:t>
            </a:r>
            <a:endParaRPr sz="2000">
              <a:latin typeface="Outfit"/>
              <a:ea typeface="Outfit"/>
              <a:cs typeface="Outfit"/>
              <a:sym typeface="Outfit"/>
            </a:endParaRPr>
          </a:p>
        </p:txBody>
      </p:sp>
      <p:pic>
        <p:nvPicPr>
          <p:cNvPr id="429" name="Google Shape;429;g2b856bd7d59_0_10"/>
          <p:cNvPicPr preferRelativeResize="0"/>
          <p:nvPr/>
        </p:nvPicPr>
        <p:blipFill>
          <a:blip r:embed="rId3">
            <a:alphaModFix/>
          </a:blip>
          <a:stretch>
            <a:fillRect/>
          </a:stretch>
        </p:blipFill>
        <p:spPr>
          <a:xfrm>
            <a:off x="5718225" y="1375450"/>
            <a:ext cx="2892363" cy="28923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b76c8bf9e5_3_20"/>
          <p:cNvSpPr txBox="1"/>
          <p:nvPr>
            <p:ph idx="2" type="title"/>
          </p:nvPr>
        </p:nvSpPr>
        <p:spPr>
          <a:xfrm>
            <a:off x="378325" y="1101225"/>
            <a:ext cx="40806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200"/>
              <a:buNone/>
            </a:pPr>
            <a:r>
              <a:rPr lang="it"/>
              <a:t>Creating a repository</a:t>
            </a:r>
            <a:endParaRPr/>
          </a:p>
        </p:txBody>
      </p:sp>
      <p:pic>
        <p:nvPicPr>
          <p:cNvPr id="435" name="Google Shape;435;g2b76c8bf9e5_3_20"/>
          <p:cNvPicPr preferRelativeResize="0"/>
          <p:nvPr/>
        </p:nvPicPr>
        <p:blipFill rotWithShape="1">
          <a:blip r:embed="rId3">
            <a:alphaModFix/>
          </a:blip>
          <a:srcRect b="0" l="0" r="0" t="0"/>
          <a:stretch/>
        </p:blipFill>
        <p:spPr>
          <a:xfrm>
            <a:off x="8236525" y="369325"/>
            <a:ext cx="529151" cy="462850"/>
          </a:xfrm>
          <a:prstGeom prst="rect">
            <a:avLst/>
          </a:prstGeom>
          <a:noFill/>
          <a:ln>
            <a:noFill/>
          </a:ln>
        </p:spPr>
      </p:pic>
      <p:sp>
        <p:nvSpPr>
          <p:cNvPr id="436" name="Google Shape;436;g2b76c8bf9e5_3_20"/>
          <p:cNvSpPr txBox="1"/>
          <p:nvPr>
            <p:ph type="title"/>
          </p:nvPr>
        </p:nvSpPr>
        <p:spPr>
          <a:xfrm>
            <a:off x="378325" y="369325"/>
            <a:ext cx="4080600" cy="59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2.</a:t>
            </a:r>
            <a:endParaRPr/>
          </a:p>
        </p:txBody>
      </p:sp>
      <p:pic>
        <p:nvPicPr>
          <p:cNvPr id="437" name="Google Shape;437;g2b76c8bf9e5_3_20"/>
          <p:cNvPicPr preferRelativeResize="0"/>
          <p:nvPr/>
        </p:nvPicPr>
        <p:blipFill>
          <a:blip r:embed="rId4">
            <a:alphaModFix/>
          </a:blip>
          <a:stretch>
            <a:fillRect/>
          </a:stretch>
        </p:blipFill>
        <p:spPr>
          <a:xfrm>
            <a:off x="5412600" y="1517975"/>
            <a:ext cx="3205222" cy="320522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c4409be79d_0_1"/>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443" name="Google Shape;443;g2c4409be79d_0_1"/>
          <p:cNvSpPr txBox="1"/>
          <p:nvPr/>
        </p:nvSpPr>
        <p:spPr>
          <a:xfrm>
            <a:off x="925125" y="1039650"/>
            <a:ext cx="82305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300" u="sng">
                <a:solidFill>
                  <a:schemeClr val="hlink"/>
                </a:solidFill>
                <a:latin typeface="Outfit"/>
                <a:ea typeface="Outfit"/>
                <a:cs typeface="Outfit"/>
                <a:sym typeface="Outfit"/>
                <a:hlinkClick r:id="rId3"/>
              </a:rPr>
              <a:t>https://docs.github.com/en/repositories/creating-and-managing-repositories/creating-a-new-repository</a:t>
            </a:r>
            <a:endParaRPr b="1" sz="1300">
              <a:solidFill>
                <a:schemeClr val="lt1"/>
              </a:solidFill>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a:p>
            <a:pPr indent="-342900" lvl="0" marL="457200" rtl="0" algn="l">
              <a:spcBef>
                <a:spcPts val="0"/>
              </a:spcBef>
              <a:spcAft>
                <a:spcPts val="0"/>
              </a:spcAft>
              <a:buSzPts val="1800"/>
              <a:buFont typeface="Outfit"/>
              <a:buAutoNum type="arabicParenR"/>
            </a:pPr>
            <a:r>
              <a:rPr lang="it" sz="1800">
                <a:latin typeface="Outfit"/>
                <a:ea typeface="Outfit"/>
                <a:cs typeface="Outfit"/>
                <a:sym typeface="Outfit"/>
              </a:rPr>
              <a:t>Go to </a:t>
            </a:r>
            <a:r>
              <a:rPr b="1" lang="it" sz="1800">
                <a:solidFill>
                  <a:schemeClr val="dk1"/>
                </a:solidFill>
                <a:latin typeface="Outfit"/>
                <a:ea typeface="Outfit"/>
                <a:cs typeface="Outfit"/>
                <a:sym typeface="Outfit"/>
              </a:rPr>
              <a:t>GitHub</a:t>
            </a:r>
            <a:r>
              <a:rPr lang="it" sz="1800">
                <a:latin typeface="Outfit"/>
                <a:ea typeface="Outfit"/>
                <a:cs typeface="Outfit"/>
                <a:sym typeface="Outfit"/>
              </a:rPr>
              <a:t> webpage</a:t>
            </a:r>
            <a:endParaRPr sz="1800">
              <a:latin typeface="Outfit"/>
              <a:ea typeface="Outfit"/>
              <a:cs typeface="Outfit"/>
              <a:sym typeface="Outfit"/>
            </a:endParaRPr>
          </a:p>
          <a:p>
            <a:pPr indent="-342900" lvl="0" marL="457200" rtl="0" algn="l">
              <a:spcBef>
                <a:spcPts val="0"/>
              </a:spcBef>
              <a:spcAft>
                <a:spcPts val="0"/>
              </a:spcAft>
              <a:buSzPts val="1800"/>
              <a:buFont typeface="Outfit"/>
              <a:buAutoNum type="arabicParenR"/>
            </a:pPr>
            <a:r>
              <a:rPr lang="it" sz="1800">
                <a:latin typeface="Outfit"/>
                <a:ea typeface="Outfit"/>
                <a:cs typeface="Outfit"/>
                <a:sym typeface="Outfit"/>
              </a:rPr>
              <a:t>Click on a new repository </a:t>
            </a:r>
            <a:r>
              <a:rPr lang="it" sz="1800">
                <a:latin typeface="Outfit"/>
                <a:ea typeface="Outfit"/>
                <a:cs typeface="Outfit"/>
                <a:sym typeface="Outfit"/>
              </a:rPr>
              <a:t>button</a:t>
            </a:r>
            <a:endParaRPr sz="1800">
              <a:latin typeface="Outfit"/>
              <a:ea typeface="Outfit"/>
              <a:cs typeface="Outfit"/>
              <a:sym typeface="Outfit"/>
            </a:endParaRPr>
          </a:p>
          <a:p>
            <a:pPr indent="0" lvl="0" marL="457200" rtl="0" algn="l">
              <a:spcBef>
                <a:spcPts val="0"/>
              </a:spcBef>
              <a:spcAft>
                <a:spcPts val="0"/>
              </a:spcAft>
              <a:buNone/>
            </a:pPr>
            <a:r>
              <a:t/>
            </a:r>
            <a:endParaRPr sz="1800">
              <a:latin typeface="Outfit"/>
              <a:ea typeface="Outfit"/>
              <a:cs typeface="Outfit"/>
              <a:sym typeface="Outfit"/>
            </a:endParaRPr>
          </a:p>
          <a:p>
            <a:pPr indent="-342900" lvl="1" marL="914400" rtl="0" algn="l">
              <a:spcBef>
                <a:spcPts val="0"/>
              </a:spcBef>
              <a:spcAft>
                <a:spcPts val="0"/>
              </a:spcAft>
              <a:buSzPts val="1800"/>
              <a:buFont typeface="Outfit"/>
              <a:buAutoNum type="alphaLcParenR"/>
            </a:pPr>
            <a:r>
              <a:rPr lang="it" sz="1800">
                <a:latin typeface="Outfit"/>
                <a:ea typeface="Outfit"/>
                <a:cs typeface="Outfit"/>
                <a:sym typeface="Outfit"/>
              </a:rPr>
              <a:t>Short and concise name</a:t>
            </a:r>
            <a:endParaRPr sz="1800">
              <a:latin typeface="Outfit"/>
              <a:ea typeface="Outfit"/>
              <a:cs typeface="Outfit"/>
              <a:sym typeface="Outfit"/>
            </a:endParaRPr>
          </a:p>
          <a:p>
            <a:pPr indent="-342900" lvl="1" marL="914400" rtl="0" algn="l">
              <a:spcBef>
                <a:spcPts val="0"/>
              </a:spcBef>
              <a:spcAft>
                <a:spcPts val="0"/>
              </a:spcAft>
              <a:buSzPts val="1800"/>
              <a:buFont typeface="Outfit"/>
              <a:buAutoNum type="alphaLcParenR"/>
            </a:pPr>
            <a:r>
              <a:rPr lang="it" sz="1800">
                <a:latin typeface="Outfit"/>
                <a:ea typeface="Outfit"/>
                <a:cs typeface="Outfit"/>
                <a:sym typeface="Outfit"/>
              </a:rPr>
              <a:t>Avoid special characters and white spaces</a:t>
            </a:r>
            <a:endParaRPr sz="1800">
              <a:latin typeface="Outfit"/>
              <a:ea typeface="Outfit"/>
              <a:cs typeface="Outfit"/>
              <a:sym typeface="Outfit"/>
            </a:endParaRPr>
          </a:p>
          <a:p>
            <a:pPr indent="-342900" lvl="1" marL="914400" rtl="0" algn="l">
              <a:spcBef>
                <a:spcPts val="0"/>
              </a:spcBef>
              <a:spcAft>
                <a:spcPts val="0"/>
              </a:spcAft>
              <a:buSzPts val="1800"/>
              <a:buFont typeface="Outfit"/>
              <a:buAutoNum type="alphaLcParenR"/>
            </a:pPr>
            <a:r>
              <a:rPr lang="it" sz="1800">
                <a:latin typeface="Outfit"/>
                <a:ea typeface="Outfit"/>
                <a:cs typeface="Outfit"/>
                <a:sym typeface="Outfit"/>
              </a:rPr>
              <a:t>Select </a:t>
            </a:r>
            <a:r>
              <a:rPr lang="it" sz="1800">
                <a:latin typeface="Outfit"/>
                <a:ea typeface="Outfit"/>
                <a:cs typeface="Outfit"/>
                <a:sym typeface="Outfit"/>
              </a:rPr>
              <a:t>between</a:t>
            </a:r>
            <a:r>
              <a:rPr lang="it" sz="1800">
                <a:latin typeface="Outfit"/>
                <a:ea typeface="Outfit"/>
                <a:cs typeface="Outfit"/>
                <a:sym typeface="Outfit"/>
              </a:rPr>
              <a:t> public or private</a:t>
            </a:r>
            <a:endParaRPr sz="1800">
              <a:latin typeface="Outfit"/>
              <a:ea typeface="Outfit"/>
              <a:cs typeface="Outfit"/>
              <a:sym typeface="Outfit"/>
            </a:endParaRPr>
          </a:p>
          <a:p>
            <a:pPr indent="-342900" lvl="1" marL="914400" rtl="0" algn="l">
              <a:spcBef>
                <a:spcPts val="0"/>
              </a:spcBef>
              <a:spcAft>
                <a:spcPts val="0"/>
              </a:spcAft>
              <a:buSzPts val="1800"/>
              <a:buFont typeface="Outfit"/>
              <a:buAutoNum type="alphaLcParenR"/>
            </a:pPr>
            <a:r>
              <a:rPr lang="it" sz="1800">
                <a:latin typeface="Outfit"/>
                <a:ea typeface="Outfit"/>
                <a:cs typeface="Outfit"/>
                <a:sym typeface="Outfit"/>
              </a:rPr>
              <a:t>Add </a:t>
            </a:r>
            <a:r>
              <a:rPr b="1" lang="it" sz="1800">
                <a:latin typeface="Outfit"/>
                <a:ea typeface="Outfit"/>
                <a:cs typeface="Outfit"/>
                <a:sym typeface="Outfit"/>
              </a:rPr>
              <a:t>.gitignore </a:t>
            </a:r>
            <a:r>
              <a:rPr lang="it" sz="1800">
                <a:latin typeface="Outfit"/>
                <a:ea typeface="Outfit"/>
                <a:cs typeface="Outfit"/>
                <a:sym typeface="Outfit"/>
              </a:rPr>
              <a:t>and select </a:t>
            </a:r>
            <a:r>
              <a:rPr b="1" lang="it" sz="1800">
                <a:latin typeface="Outfit"/>
                <a:ea typeface="Outfit"/>
                <a:cs typeface="Outfit"/>
                <a:sym typeface="Outfit"/>
              </a:rPr>
              <a:t>R</a:t>
            </a:r>
            <a:endParaRPr b="1" sz="1800">
              <a:latin typeface="Outfit"/>
              <a:ea typeface="Outfit"/>
              <a:cs typeface="Outfit"/>
              <a:sym typeface="Outfit"/>
            </a:endParaRPr>
          </a:p>
          <a:p>
            <a:pPr indent="-342900" lvl="1" marL="914400" rtl="0" algn="l">
              <a:spcBef>
                <a:spcPts val="0"/>
              </a:spcBef>
              <a:spcAft>
                <a:spcPts val="0"/>
              </a:spcAft>
              <a:buSzPts val="1800"/>
              <a:buFont typeface="Outfit"/>
              <a:buAutoNum type="alphaLcParenR"/>
            </a:pPr>
            <a:r>
              <a:rPr lang="it" sz="1800">
                <a:latin typeface="Outfit"/>
                <a:ea typeface="Outfit"/>
                <a:cs typeface="Outfit"/>
                <a:sym typeface="Outfit"/>
              </a:rPr>
              <a:t>Edit README file</a:t>
            </a:r>
            <a:endParaRPr b="1" sz="1800">
              <a:latin typeface="Outfit"/>
              <a:ea typeface="Outfit"/>
              <a:cs typeface="Outfit"/>
              <a:sym typeface="Outfit"/>
            </a:endParaRPr>
          </a:p>
        </p:txBody>
      </p:sp>
      <p:sp>
        <p:nvSpPr>
          <p:cNvPr id="444" name="Google Shape;444;g2c4409be79d_0_1"/>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Creating a repository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2b76c8bf9e5_3_28"/>
          <p:cNvSpPr txBox="1"/>
          <p:nvPr>
            <p:ph idx="2" type="title"/>
          </p:nvPr>
        </p:nvSpPr>
        <p:spPr>
          <a:xfrm>
            <a:off x="378325" y="1101225"/>
            <a:ext cx="4080600" cy="147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200"/>
              <a:buNone/>
            </a:pPr>
            <a:r>
              <a:rPr lang="it"/>
              <a:t>Synchronize GitHub with our Code Editor - RStudio</a:t>
            </a:r>
            <a:endParaRPr/>
          </a:p>
        </p:txBody>
      </p:sp>
      <p:pic>
        <p:nvPicPr>
          <p:cNvPr id="450" name="Google Shape;450;g2b76c8bf9e5_3_28"/>
          <p:cNvPicPr preferRelativeResize="0"/>
          <p:nvPr/>
        </p:nvPicPr>
        <p:blipFill rotWithShape="1">
          <a:blip r:embed="rId3">
            <a:alphaModFix/>
          </a:blip>
          <a:srcRect b="0" l="0" r="0" t="0"/>
          <a:stretch/>
        </p:blipFill>
        <p:spPr>
          <a:xfrm>
            <a:off x="8236525" y="369325"/>
            <a:ext cx="529151" cy="462850"/>
          </a:xfrm>
          <a:prstGeom prst="rect">
            <a:avLst/>
          </a:prstGeom>
          <a:noFill/>
          <a:ln>
            <a:noFill/>
          </a:ln>
        </p:spPr>
      </p:pic>
      <p:sp>
        <p:nvSpPr>
          <p:cNvPr id="451" name="Google Shape;451;g2b76c8bf9e5_3_28"/>
          <p:cNvSpPr txBox="1"/>
          <p:nvPr>
            <p:ph type="title"/>
          </p:nvPr>
        </p:nvSpPr>
        <p:spPr>
          <a:xfrm>
            <a:off x="378325" y="369325"/>
            <a:ext cx="4080600" cy="59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3.</a:t>
            </a:r>
            <a:endParaRPr/>
          </a:p>
        </p:txBody>
      </p:sp>
      <p:pic>
        <p:nvPicPr>
          <p:cNvPr id="452" name="Google Shape;452;g2b76c8bf9e5_3_28"/>
          <p:cNvPicPr preferRelativeResize="0"/>
          <p:nvPr/>
        </p:nvPicPr>
        <p:blipFill>
          <a:blip r:embed="rId4">
            <a:alphaModFix/>
          </a:blip>
          <a:stretch>
            <a:fillRect/>
          </a:stretch>
        </p:blipFill>
        <p:spPr>
          <a:xfrm>
            <a:off x="5412600" y="1517975"/>
            <a:ext cx="3205222" cy="320522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2c37174c2ea_0_8"/>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Connect </a:t>
            </a:r>
            <a:r>
              <a:rPr lang="it">
                <a:solidFill>
                  <a:schemeClr val="lt1"/>
                </a:solidFill>
              </a:rPr>
              <a:t>GitHub</a:t>
            </a:r>
            <a:r>
              <a:rPr lang="it"/>
              <a:t> with </a:t>
            </a:r>
            <a:r>
              <a:rPr lang="it">
                <a:solidFill>
                  <a:srgbClr val="4A86E8"/>
                </a:solidFill>
              </a:rPr>
              <a:t>RStudio</a:t>
            </a:r>
            <a:endParaRPr>
              <a:solidFill>
                <a:srgbClr val="4A86E8"/>
              </a:solidFill>
            </a:endParaRPr>
          </a:p>
        </p:txBody>
      </p:sp>
      <p:sp>
        <p:nvSpPr>
          <p:cNvPr id="458" name="Google Shape;458;g2c37174c2ea_0_8"/>
          <p:cNvSpPr txBox="1"/>
          <p:nvPr>
            <p:ph idx="12" type="sldNum"/>
          </p:nvPr>
        </p:nvSpPr>
        <p:spPr>
          <a:xfrm>
            <a:off x="8146375" y="4774175"/>
            <a:ext cx="619200" cy="175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it"/>
              <a:t>‹#›</a:t>
            </a:fld>
            <a:endParaRPr/>
          </a:p>
        </p:txBody>
      </p:sp>
      <p:sp>
        <p:nvSpPr>
          <p:cNvPr id="459" name="Google Shape;459;g2c37174c2ea_0_8"/>
          <p:cNvSpPr txBox="1"/>
          <p:nvPr/>
        </p:nvSpPr>
        <p:spPr>
          <a:xfrm>
            <a:off x="741525" y="1086325"/>
            <a:ext cx="816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600">
                <a:latin typeface="Outfit SemiBold"/>
                <a:ea typeface="Outfit SemiBold"/>
                <a:cs typeface="Outfit SemiBold"/>
                <a:sym typeface="Outfit SemiBold"/>
              </a:rPr>
              <a:t>Personal Access Token (PAT)</a:t>
            </a:r>
            <a:endParaRPr sz="1600">
              <a:latin typeface="Outfit SemiBold"/>
              <a:ea typeface="Outfit SemiBold"/>
              <a:cs typeface="Outfit SemiBold"/>
              <a:sym typeface="Outfit SemiBold"/>
            </a:endParaRPr>
          </a:p>
        </p:txBody>
      </p:sp>
      <p:sp>
        <p:nvSpPr>
          <p:cNvPr id="460" name="Google Shape;460;g2c37174c2ea_0_8"/>
          <p:cNvSpPr txBox="1"/>
          <p:nvPr/>
        </p:nvSpPr>
        <p:spPr>
          <a:xfrm>
            <a:off x="823075" y="1741825"/>
            <a:ext cx="81615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Outfit"/>
              <a:buAutoNum type="arabicParenR"/>
            </a:pPr>
            <a:r>
              <a:rPr lang="it" sz="1600">
                <a:latin typeface="Outfit"/>
                <a:ea typeface="Outfit"/>
                <a:cs typeface="Outfit"/>
                <a:sym typeface="Outfit"/>
              </a:rPr>
              <a:t>Sign in for </a:t>
            </a:r>
            <a:r>
              <a:rPr b="1" lang="it" sz="1600">
                <a:solidFill>
                  <a:schemeClr val="dk1"/>
                </a:solidFill>
                <a:latin typeface="Outfit"/>
                <a:ea typeface="Outfit"/>
                <a:cs typeface="Outfit"/>
                <a:sym typeface="Outfit"/>
              </a:rPr>
              <a:t>GitHub</a:t>
            </a:r>
            <a:endParaRPr b="1" sz="1600">
              <a:solidFill>
                <a:schemeClr val="dk1"/>
              </a:solidFill>
              <a:latin typeface="Outfit"/>
              <a:ea typeface="Outfit"/>
              <a:cs typeface="Outfit"/>
              <a:sym typeface="Outfit"/>
            </a:endParaRPr>
          </a:p>
          <a:p>
            <a:pPr indent="-330200" lvl="0" marL="457200" rtl="0" algn="l">
              <a:spcBef>
                <a:spcPts val="0"/>
              </a:spcBef>
              <a:spcAft>
                <a:spcPts val="0"/>
              </a:spcAft>
              <a:buSzPts val="1600"/>
              <a:buFont typeface="Outfit"/>
              <a:buAutoNum type="arabicParenR"/>
            </a:pPr>
            <a:r>
              <a:rPr lang="it" sz="1600">
                <a:latin typeface="Outfit"/>
                <a:ea typeface="Outfit"/>
                <a:cs typeface="Outfit"/>
                <a:sym typeface="Outfit"/>
              </a:rPr>
              <a:t>Create a </a:t>
            </a:r>
            <a:r>
              <a:rPr b="1" lang="it" sz="1600">
                <a:latin typeface="Outfit"/>
                <a:ea typeface="Outfit"/>
                <a:cs typeface="Outfit"/>
                <a:sym typeface="Outfit"/>
              </a:rPr>
              <a:t>PAT</a:t>
            </a:r>
            <a:r>
              <a:rPr lang="it" sz="1600">
                <a:latin typeface="Outfit"/>
                <a:ea typeface="Outfit"/>
                <a:cs typeface="Outfit"/>
                <a:sym typeface="Outfit"/>
              </a:rPr>
              <a:t> for GitHub. In </a:t>
            </a:r>
            <a:r>
              <a:rPr lang="it" sz="1600">
                <a:solidFill>
                  <a:srgbClr val="4A86E8"/>
                </a:solidFill>
                <a:latin typeface="Outfit"/>
                <a:ea typeface="Outfit"/>
                <a:cs typeface="Outfit"/>
                <a:sym typeface="Outfit"/>
              </a:rPr>
              <a:t>RStudio</a:t>
            </a:r>
            <a:endParaRPr sz="1600">
              <a:solidFill>
                <a:srgbClr val="4A86E8"/>
              </a:solidFill>
              <a:latin typeface="Outfit"/>
              <a:ea typeface="Outfit"/>
              <a:cs typeface="Outfit"/>
              <a:sym typeface="Outfit"/>
            </a:endParaRPr>
          </a:p>
          <a:p>
            <a:pPr indent="0" lvl="0" marL="914400" rtl="0" algn="l">
              <a:spcBef>
                <a:spcPts val="0"/>
              </a:spcBef>
              <a:spcAft>
                <a:spcPts val="0"/>
              </a:spcAft>
              <a:buNone/>
            </a:pPr>
            <a:r>
              <a:t/>
            </a:r>
            <a:endParaRPr sz="1600">
              <a:latin typeface="Outfit"/>
              <a:ea typeface="Outfit"/>
              <a:cs typeface="Outfit"/>
              <a:sym typeface="Outfit"/>
            </a:endParaRPr>
          </a:p>
          <a:p>
            <a:pPr indent="0" lvl="0" marL="914400" rtl="0" algn="l">
              <a:spcBef>
                <a:spcPts val="0"/>
              </a:spcBef>
              <a:spcAft>
                <a:spcPts val="0"/>
              </a:spcAft>
              <a:buNone/>
            </a:pPr>
            <a:r>
              <a:t/>
            </a:r>
            <a:endParaRPr sz="1600">
              <a:latin typeface="Outfit"/>
              <a:ea typeface="Outfit"/>
              <a:cs typeface="Outfit"/>
              <a:sym typeface="Outfit"/>
            </a:endParaRPr>
          </a:p>
          <a:p>
            <a:pPr indent="0" lvl="0" marL="914400" rtl="0" algn="l">
              <a:spcBef>
                <a:spcPts val="0"/>
              </a:spcBef>
              <a:spcAft>
                <a:spcPts val="0"/>
              </a:spcAft>
              <a:buNone/>
            </a:pPr>
            <a:r>
              <a:t/>
            </a:r>
            <a:endParaRPr sz="1600">
              <a:latin typeface="Outfit"/>
              <a:ea typeface="Outfit"/>
              <a:cs typeface="Outfit"/>
              <a:sym typeface="Outfit"/>
            </a:endParaRPr>
          </a:p>
          <a:p>
            <a:pPr indent="0" lvl="0" marL="914400" rtl="0" algn="l">
              <a:spcBef>
                <a:spcPts val="0"/>
              </a:spcBef>
              <a:spcAft>
                <a:spcPts val="0"/>
              </a:spcAft>
              <a:buNone/>
            </a:pPr>
            <a:r>
              <a:t/>
            </a:r>
            <a:endParaRPr sz="1600">
              <a:latin typeface="Outfit"/>
              <a:ea typeface="Outfit"/>
              <a:cs typeface="Outfit"/>
              <a:sym typeface="Outfit"/>
            </a:endParaRPr>
          </a:p>
          <a:p>
            <a:pPr indent="-330200" lvl="0" marL="457200" rtl="0" algn="l">
              <a:spcBef>
                <a:spcPts val="0"/>
              </a:spcBef>
              <a:spcAft>
                <a:spcPts val="0"/>
              </a:spcAft>
              <a:buSzPts val="1600"/>
              <a:buFont typeface="Outfit"/>
              <a:buAutoNum type="arabicParenR"/>
            </a:pPr>
            <a:r>
              <a:rPr lang="it" sz="1600">
                <a:latin typeface="Outfit"/>
                <a:ea typeface="Outfit"/>
                <a:cs typeface="Outfit"/>
                <a:sym typeface="Outfit"/>
              </a:rPr>
              <a:t>In the opened browser:</a:t>
            </a:r>
            <a:endParaRPr sz="1600">
              <a:latin typeface="Outfit"/>
              <a:ea typeface="Outfit"/>
              <a:cs typeface="Outfit"/>
              <a:sym typeface="Outfit"/>
            </a:endParaRPr>
          </a:p>
          <a:p>
            <a:pPr indent="-330200" lvl="1" marL="914400" rtl="0" algn="l">
              <a:spcBef>
                <a:spcPts val="0"/>
              </a:spcBef>
              <a:spcAft>
                <a:spcPts val="0"/>
              </a:spcAft>
              <a:buClr>
                <a:schemeClr val="dk2"/>
              </a:buClr>
              <a:buSzPts val="1600"/>
              <a:buFont typeface="Outfit"/>
              <a:buAutoNum type="alphaLcParenR"/>
            </a:pPr>
            <a:r>
              <a:rPr lang="it" sz="1600">
                <a:solidFill>
                  <a:schemeClr val="dk2"/>
                </a:solidFill>
                <a:latin typeface="Outfit"/>
                <a:ea typeface="Outfit"/>
                <a:cs typeface="Outfit"/>
                <a:sym typeface="Outfit"/>
              </a:rPr>
              <a:t>New personal access token -&gt; create</a:t>
            </a:r>
            <a:endParaRPr sz="1600">
              <a:solidFill>
                <a:schemeClr val="dk2"/>
              </a:solidFill>
              <a:latin typeface="Outfit"/>
              <a:ea typeface="Outfit"/>
              <a:cs typeface="Outfit"/>
              <a:sym typeface="Outfit"/>
            </a:endParaRPr>
          </a:p>
          <a:p>
            <a:pPr indent="-330200" lvl="1" marL="914400" rtl="0" algn="l">
              <a:spcBef>
                <a:spcPts val="0"/>
              </a:spcBef>
              <a:spcAft>
                <a:spcPts val="0"/>
              </a:spcAft>
              <a:buClr>
                <a:schemeClr val="dk2"/>
              </a:buClr>
              <a:buSzPts val="1600"/>
              <a:buFont typeface="Outfit"/>
              <a:buAutoNum type="alphaLcParenR"/>
            </a:pPr>
            <a:r>
              <a:rPr lang="it" sz="1600">
                <a:solidFill>
                  <a:schemeClr val="dk2"/>
                </a:solidFill>
                <a:latin typeface="Outfit"/>
                <a:ea typeface="Outfit"/>
                <a:cs typeface="Outfit"/>
                <a:sym typeface="Outfit"/>
              </a:rPr>
              <a:t>Copy and save it</a:t>
            </a:r>
            <a:endParaRPr sz="1600">
              <a:latin typeface="Outfit"/>
              <a:ea typeface="Outfit"/>
              <a:cs typeface="Outfit"/>
              <a:sym typeface="Outfit"/>
            </a:endParaRPr>
          </a:p>
          <a:p>
            <a:pPr indent="0" lvl="0" marL="0" rtl="0" algn="l">
              <a:spcBef>
                <a:spcPts val="0"/>
              </a:spcBef>
              <a:spcAft>
                <a:spcPts val="0"/>
              </a:spcAft>
              <a:buNone/>
            </a:pPr>
            <a:r>
              <a:t/>
            </a:r>
            <a:endParaRPr sz="1600">
              <a:solidFill>
                <a:srgbClr val="4A86E8"/>
              </a:solidFill>
              <a:latin typeface="Outfit"/>
              <a:ea typeface="Outfit"/>
              <a:cs typeface="Outfit"/>
              <a:sym typeface="Outfit"/>
            </a:endParaRPr>
          </a:p>
        </p:txBody>
      </p:sp>
      <p:sp>
        <p:nvSpPr>
          <p:cNvPr id="461" name="Google Shape;461;g2c37174c2ea_0_8"/>
          <p:cNvSpPr txBox="1"/>
          <p:nvPr/>
        </p:nvSpPr>
        <p:spPr>
          <a:xfrm>
            <a:off x="1427575" y="2529025"/>
            <a:ext cx="5595900" cy="648000"/>
          </a:xfrm>
          <a:prstGeom prst="rect">
            <a:avLst/>
          </a:prstGeom>
          <a:solidFill>
            <a:srgbClr val="00245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it">
                <a:solidFill>
                  <a:srgbClr val="EBBBFF"/>
                </a:solidFill>
                <a:highlight>
                  <a:srgbClr val="002451"/>
                </a:highlight>
                <a:latin typeface="Consolas"/>
                <a:ea typeface="Consolas"/>
                <a:cs typeface="Consolas"/>
                <a:sym typeface="Consolas"/>
              </a:rPr>
              <a:t>library</a:t>
            </a:r>
            <a:r>
              <a:rPr lang="it">
                <a:solidFill>
                  <a:srgbClr val="FFFFFF"/>
                </a:solidFill>
                <a:highlight>
                  <a:srgbClr val="002451"/>
                </a:highlight>
                <a:latin typeface="Consolas"/>
                <a:ea typeface="Consolas"/>
                <a:cs typeface="Consolas"/>
                <a:sym typeface="Consolas"/>
              </a:rPr>
              <a:t>(usethis)</a:t>
            </a:r>
            <a:br>
              <a:rPr lang="it">
                <a:solidFill>
                  <a:srgbClr val="FFFFFF"/>
                </a:solidFill>
                <a:highlight>
                  <a:srgbClr val="002451"/>
                </a:highlight>
                <a:latin typeface="Consolas"/>
                <a:ea typeface="Consolas"/>
                <a:cs typeface="Consolas"/>
                <a:sym typeface="Consolas"/>
              </a:rPr>
            </a:br>
            <a:r>
              <a:rPr lang="it">
                <a:solidFill>
                  <a:srgbClr val="FFFFFF"/>
                </a:solidFill>
                <a:highlight>
                  <a:srgbClr val="002451"/>
                </a:highlight>
                <a:latin typeface="Consolas"/>
                <a:ea typeface="Consolas"/>
                <a:cs typeface="Consolas"/>
                <a:sym typeface="Consolas"/>
              </a:rPr>
              <a:t>create_github_token()</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2c45dd00908_1_0"/>
          <p:cNvSpPr txBox="1"/>
          <p:nvPr/>
        </p:nvSpPr>
        <p:spPr>
          <a:xfrm>
            <a:off x="741525" y="1086325"/>
            <a:ext cx="81615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2"/>
              </a:buClr>
              <a:buSzPts val="1600"/>
              <a:buFont typeface="Outfit"/>
              <a:buAutoNum type="arabicParenR"/>
            </a:pPr>
            <a:r>
              <a:rPr lang="it" sz="1600">
                <a:solidFill>
                  <a:schemeClr val="lt2"/>
                </a:solidFill>
                <a:latin typeface="Outfit"/>
                <a:ea typeface="Outfit"/>
                <a:cs typeface="Outfit"/>
                <a:sym typeface="Outfit"/>
              </a:rPr>
              <a:t>Sign in for </a:t>
            </a:r>
            <a:r>
              <a:rPr b="1" lang="it" sz="1600">
                <a:solidFill>
                  <a:schemeClr val="lt2"/>
                </a:solidFill>
                <a:latin typeface="Outfit"/>
                <a:ea typeface="Outfit"/>
                <a:cs typeface="Outfit"/>
                <a:sym typeface="Outfit"/>
              </a:rPr>
              <a:t>GitHu</a:t>
            </a:r>
            <a:r>
              <a:rPr b="1" lang="it" sz="1600">
                <a:solidFill>
                  <a:schemeClr val="lt2"/>
                </a:solidFill>
                <a:latin typeface="Outfit"/>
                <a:ea typeface="Outfit"/>
                <a:cs typeface="Outfit"/>
                <a:sym typeface="Outfit"/>
              </a:rPr>
              <a:t>b</a:t>
            </a:r>
            <a:endParaRPr b="1" sz="1600">
              <a:solidFill>
                <a:schemeClr val="lt2"/>
              </a:solidFill>
              <a:latin typeface="Outfit"/>
              <a:ea typeface="Outfit"/>
              <a:cs typeface="Outfit"/>
              <a:sym typeface="Outfit"/>
            </a:endParaRPr>
          </a:p>
          <a:p>
            <a:pPr indent="-330200" lvl="0" marL="457200" rtl="0" algn="l">
              <a:spcBef>
                <a:spcPts val="0"/>
              </a:spcBef>
              <a:spcAft>
                <a:spcPts val="0"/>
              </a:spcAft>
              <a:buClr>
                <a:schemeClr val="lt2"/>
              </a:buClr>
              <a:buSzPts val="1600"/>
              <a:buFont typeface="Outfit"/>
              <a:buAutoNum type="arabicParenR"/>
            </a:pPr>
            <a:r>
              <a:rPr lang="it" sz="1600">
                <a:solidFill>
                  <a:schemeClr val="lt2"/>
                </a:solidFill>
                <a:latin typeface="Outfit"/>
                <a:ea typeface="Outfit"/>
                <a:cs typeface="Outfit"/>
                <a:sym typeface="Outfit"/>
              </a:rPr>
              <a:t>Create a </a:t>
            </a:r>
            <a:r>
              <a:rPr b="1" lang="it" sz="1600">
                <a:solidFill>
                  <a:schemeClr val="lt2"/>
                </a:solidFill>
                <a:latin typeface="Outfit"/>
                <a:ea typeface="Outfit"/>
                <a:cs typeface="Outfit"/>
                <a:sym typeface="Outfit"/>
              </a:rPr>
              <a:t>PAT</a:t>
            </a:r>
            <a:r>
              <a:rPr lang="it" sz="1600">
                <a:solidFill>
                  <a:schemeClr val="lt2"/>
                </a:solidFill>
                <a:latin typeface="Outfit"/>
                <a:ea typeface="Outfit"/>
                <a:cs typeface="Outfit"/>
                <a:sym typeface="Outfit"/>
              </a:rPr>
              <a:t> for GitHub. In RStudio</a:t>
            </a:r>
            <a:endParaRPr sz="1600">
              <a:solidFill>
                <a:schemeClr val="lt2"/>
              </a:solidFill>
              <a:latin typeface="Outfit"/>
              <a:ea typeface="Outfit"/>
              <a:cs typeface="Outfit"/>
              <a:sym typeface="Outfit"/>
            </a:endParaRPr>
          </a:p>
          <a:p>
            <a:pPr indent="-330200" lvl="0" marL="457200" rtl="0" algn="l">
              <a:spcBef>
                <a:spcPts val="0"/>
              </a:spcBef>
              <a:spcAft>
                <a:spcPts val="0"/>
              </a:spcAft>
              <a:buClr>
                <a:schemeClr val="lt2"/>
              </a:buClr>
              <a:buSzPts val="1600"/>
              <a:buFont typeface="Outfit"/>
              <a:buAutoNum type="arabicParenR"/>
            </a:pPr>
            <a:r>
              <a:t/>
            </a:r>
            <a:endParaRPr sz="1600">
              <a:latin typeface="Outfit"/>
              <a:ea typeface="Outfit"/>
              <a:cs typeface="Outfit"/>
              <a:sym typeface="Outfit"/>
            </a:endParaRPr>
          </a:p>
          <a:p>
            <a:pPr indent="-330200" lvl="0" marL="457200" rtl="0" algn="l">
              <a:spcBef>
                <a:spcPts val="0"/>
              </a:spcBef>
              <a:spcAft>
                <a:spcPts val="0"/>
              </a:spcAft>
              <a:buSzPts val="1600"/>
              <a:buFont typeface="Outfit"/>
              <a:buAutoNum type="arabicParenR"/>
            </a:pPr>
            <a:r>
              <a:rPr lang="it" sz="1600">
                <a:latin typeface="Outfit"/>
                <a:ea typeface="Outfit"/>
                <a:cs typeface="Outfit"/>
                <a:sym typeface="Outfit"/>
              </a:rPr>
              <a:t>Store </a:t>
            </a:r>
            <a:r>
              <a:rPr b="1" lang="it" sz="1600">
                <a:latin typeface="Outfit"/>
                <a:ea typeface="Outfit"/>
                <a:cs typeface="Outfit"/>
                <a:sym typeface="Outfit"/>
              </a:rPr>
              <a:t>PAT</a:t>
            </a:r>
            <a:r>
              <a:rPr lang="it" sz="1600">
                <a:latin typeface="Outfit"/>
                <a:ea typeface="Outfit"/>
                <a:cs typeface="Outfit"/>
                <a:sym typeface="Outfit"/>
              </a:rPr>
              <a:t> to connect RStudio and </a:t>
            </a:r>
            <a:r>
              <a:rPr lang="it" sz="1600">
                <a:solidFill>
                  <a:schemeClr val="dk1"/>
                </a:solidFill>
                <a:latin typeface="Outfit"/>
                <a:ea typeface="Outfit"/>
                <a:cs typeface="Outfit"/>
                <a:sym typeface="Outfit"/>
              </a:rPr>
              <a:t>GitHub</a:t>
            </a:r>
            <a:r>
              <a:rPr lang="it" sz="1600">
                <a:latin typeface="Outfit"/>
                <a:ea typeface="Outfit"/>
                <a:cs typeface="Outfit"/>
                <a:sym typeface="Outfit"/>
              </a:rPr>
              <a:t>. In </a:t>
            </a:r>
            <a:r>
              <a:rPr lang="it" sz="1600">
                <a:solidFill>
                  <a:srgbClr val="4A86E8"/>
                </a:solidFill>
                <a:latin typeface="Outfit"/>
                <a:ea typeface="Outfit"/>
                <a:cs typeface="Outfit"/>
                <a:sym typeface="Outfit"/>
              </a:rPr>
              <a:t>RStudio</a:t>
            </a:r>
            <a:endParaRPr sz="1600">
              <a:solidFill>
                <a:srgbClr val="4A86E8"/>
              </a:solidFill>
              <a:latin typeface="Outfit"/>
              <a:ea typeface="Outfit"/>
              <a:cs typeface="Outfit"/>
              <a:sym typeface="Outfit"/>
            </a:endParaRPr>
          </a:p>
        </p:txBody>
      </p:sp>
      <p:sp>
        <p:nvSpPr>
          <p:cNvPr id="467" name="Google Shape;467;g2c45dd00908_1_0"/>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Connect </a:t>
            </a:r>
            <a:r>
              <a:rPr lang="it">
                <a:solidFill>
                  <a:schemeClr val="lt1"/>
                </a:solidFill>
              </a:rPr>
              <a:t>GitHub</a:t>
            </a:r>
            <a:r>
              <a:rPr lang="it"/>
              <a:t> with </a:t>
            </a:r>
            <a:r>
              <a:rPr lang="it">
                <a:solidFill>
                  <a:srgbClr val="4A86E8"/>
                </a:solidFill>
              </a:rPr>
              <a:t>RStudio</a:t>
            </a:r>
            <a:endParaRPr>
              <a:solidFill>
                <a:srgbClr val="4A86E8"/>
              </a:solidFill>
            </a:endParaRPr>
          </a:p>
        </p:txBody>
      </p:sp>
      <p:sp>
        <p:nvSpPr>
          <p:cNvPr id="468" name="Google Shape;468;g2c45dd00908_1_0"/>
          <p:cNvSpPr txBox="1"/>
          <p:nvPr>
            <p:ph idx="12" type="sldNum"/>
          </p:nvPr>
        </p:nvSpPr>
        <p:spPr>
          <a:xfrm>
            <a:off x="8146375" y="4774175"/>
            <a:ext cx="619200" cy="175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it"/>
              <a:t>‹#›</a:t>
            </a:fld>
            <a:endParaRPr/>
          </a:p>
        </p:txBody>
      </p:sp>
      <p:sp>
        <p:nvSpPr>
          <p:cNvPr id="469" name="Google Shape;469;g2c45dd00908_1_0"/>
          <p:cNvSpPr txBox="1"/>
          <p:nvPr/>
        </p:nvSpPr>
        <p:spPr>
          <a:xfrm>
            <a:off x="741525" y="1086325"/>
            <a:ext cx="816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600">
                <a:latin typeface="Outfit SemiBold"/>
                <a:ea typeface="Outfit SemiBold"/>
                <a:cs typeface="Outfit SemiBold"/>
                <a:sym typeface="Outfit SemiBold"/>
              </a:rPr>
              <a:t>Personal Access Token (PAT)</a:t>
            </a:r>
            <a:endParaRPr sz="1600">
              <a:latin typeface="Outfit SemiBold"/>
              <a:ea typeface="Outfit SemiBold"/>
              <a:cs typeface="Outfit SemiBold"/>
              <a:sym typeface="Outfit SemiBold"/>
            </a:endParaRPr>
          </a:p>
        </p:txBody>
      </p:sp>
      <p:sp>
        <p:nvSpPr>
          <p:cNvPr id="470" name="Google Shape;470;g2c45dd00908_1_0"/>
          <p:cNvSpPr txBox="1"/>
          <p:nvPr/>
        </p:nvSpPr>
        <p:spPr>
          <a:xfrm>
            <a:off x="1414375" y="2705400"/>
            <a:ext cx="5595900" cy="648000"/>
          </a:xfrm>
          <a:prstGeom prst="rect">
            <a:avLst/>
          </a:prstGeom>
          <a:solidFill>
            <a:srgbClr val="00245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a:solidFill>
                  <a:srgbClr val="EBBBFF"/>
                </a:solidFill>
                <a:highlight>
                  <a:srgbClr val="002451"/>
                </a:highlight>
                <a:latin typeface="Consolas"/>
                <a:ea typeface="Consolas"/>
                <a:cs typeface="Consolas"/>
                <a:sym typeface="Consolas"/>
              </a:rPr>
              <a:t>library</a:t>
            </a:r>
            <a:r>
              <a:rPr lang="it">
                <a:solidFill>
                  <a:srgbClr val="FFFFFF"/>
                </a:solidFill>
                <a:highlight>
                  <a:srgbClr val="002451"/>
                </a:highlight>
                <a:latin typeface="Consolas"/>
                <a:ea typeface="Consolas"/>
                <a:cs typeface="Consolas"/>
                <a:sym typeface="Consolas"/>
              </a:rPr>
              <a:t>(gitcreds)</a:t>
            </a:r>
            <a:br>
              <a:rPr lang="it">
                <a:solidFill>
                  <a:srgbClr val="FFFFFF"/>
                </a:solidFill>
                <a:highlight>
                  <a:srgbClr val="002451"/>
                </a:highlight>
                <a:latin typeface="Consolas"/>
                <a:ea typeface="Consolas"/>
                <a:cs typeface="Consolas"/>
                <a:sym typeface="Consolas"/>
              </a:rPr>
            </a:br>
            <a:r>
              <a:rPr lang="it">
                <a:solidFill>
                  <a:srgbClr val="FFFFFF"/>
                </a:solidFill>
                <a:highlight>
                  <a:srgbClr val="002451"/>
                </a:highlight>
                <a:latin typeface="Consolas"/>
                <a:ea typeface="Consolas"/>
                <a:cs typeface="Consolas"/>
                <a:sym typeface="Consolas"/>
              </a:rPr>
              <a:t>gitcreds::gitcreds_set()</a:t>
            </a:r>
            <a:endParaRPr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
          <p:cNvSpPr txBox="1"/>
          <p:nvPr>
            <p:ph idx="1" type="subTitle"/>
          </p:nvPr>
        </p:nvSpPr>
        <p:spPr>
          <a:xfrm>
            <a:off x="381000" y="2707125"/>
            <a:ext cx="4345800" cy="1723800"/>
          </a:xfrm>
          <a:prstGeom prst="rect">
            <a:avLst/>
          </a:prstGeom>
          <a:noFill/>
          <a:ln>
            <a:noFill/>
          </a:ln>
        </p:spPr>
        <p:txBody>
          <a:bodyPr anchorCtr="0" anchor="t" bIns="0" lIns="0" spcFirstLastPara="1" rIns="0" wrap="square" tIns="0">
            <a:spAutoFit/>
          </a:bodyPr>
          <a:lstStyle/>
          <a:p>
            <a:pPr indent="-330200" lvl="0" marL="457200" rtl="0" algn="l">
              <a:lnSpc>
                <a:spcPct val="100000"/>
              </a:lnSpc>
              <a:spcBef>
                <a:spcPts val="0"/>
              </a:spcBef>
              <a:spcAft>
                <a:spcPts val="0"/>
              </a:spcAft>
              <a:buSzPts val="1600"/>
              <a:buAutoNum type="arabicPeriod"/>
            </a:pPr>
            <a:r>
              <a:rPr lang="it"/>
              <a:t>What is GitHub?</a:t>
            </a:r>
            <a:endParaRPr/>
          </a:p>
          <a:p>
            <a:pPr indent="-330200" lvl="0" marL="457200" rtl="0" algn="l">
              <a:lnSpc>
                <a:spcPct val="100000"/>
              </a:lnSpc>
              <a:spcBef>
                <a:spcPts val="0"/>
              </a:spcBef>
              <a:spcAft>
                <a:spcPts val="0"/>
              </a:spcAft>
              <a:buSzPts val="1600"/>
              <a:buAutoNum type="arabicPeriod"/>
            </a:pPr>
            <a:r>
              <a:rPr lang="it"/>
              <a:t>Create a repository</a:t>
            </a:r>
            <a:endParaRPr/>
          </a:p>
          <a:p>
            <a:pPr indent="-330200" lvl="0" marL="457200" rtl="0" algn="l">
              <a:lnSpc>
                <a:spcPct val="100000"/>
              </a:lnSpc>
              <a:spcBef>
                <a:spcPts val="0"/>
              </a:spcBef>
              <a:spcAft>
                <a:spcPts val="0"/>
              </a:spcAft>
              <a:buSzPts val="1600"/>
              <a:buAutoNum type="arabicPeriod"/>
            </a:pPr>
            <a:r>
              <a:rPr lang="it"/>
              <a:t>Synchronize</a:t>
            </a:r>
            <a:r>
              <a:rPr lang="it"/>
              <a:t> to our Code Editor - RStudio</a:t>
            </a:r>
            <a:endParaRPr/>
          </a:p>
          <a:p>
            <a:pPr indent="-330200" lvl="0" marL="457200" rtl="0" algn="l">
              <a:lnSpc>
                <a:spcPct val="100000"/>
              </a:lnSpc>
              <a:spcBef>
                <a:spcPts val="0"/>
              </a:spcBef>
              <a:spcAft>
                <a:spcPts val="0"/>
              </a:spcAft>
              <a:buSzPts val="1600"/>
              <a:buAutoNum type="arabicPeriod"/>
            </a:pPr>
            <a:r>
              <a:rPr lang="it"/>
              <a:t>Commit changes</a:t>
            </a:r>
            <a:endParaRPr/>
          </a:p>
          <a:p>
            <a:pPr indent="-330200" lvl="0" marL="457200" rtl="0" algn="l">
              <a:lnSpc>
                <a:spcPct val="100000"/>
              </a:lnSpc>
              <a:spcBef>
                <a:spcPts val="0"/>
              </a:spcBef>
              <a:spcAft>
                <a:spcPts val="0"/>
              </a:spcAft>
              <a:buSzPts val="1600"/>
              <a:buAutoNum type="arabicPeriod"/>
            </a:pPr>
            <a:r>
              <a:rPr lang="it"/>
              <a:t>Compare and merge branches</a:t>
            </a:r>
            <a:endParaRPr/>
          </a:p>
          <a:p>
            <a:pPr indent="-330200" lvl="0" marL="457200" rtl="0" algn="l">
              <a:lnSpc>
                <a:spcPct val="100000"/>
              </a:lnSpc>
              <a:spcBef>
                <a:spcPts val="0"/>
              </a:spcBef>
              <a:spcAft>
                <a:spcPts val="0"/>
              </a:spcAft>
              <a:buSzPts val="1600"/>
              <a:buAutoNum type="arabicPeriod"/>
            </a:pPr>
            <a:r>
              <a:rPr lang="it"/>
              <a:t>Issues</a:t>
            </a:r>
            <a:endParaRPr/>
          </a:p>
          <a:p>
            <a:pPr indent="-330200" lvl="0" marL="457200" rtl="0" algn="l">
              <a:lnSpc>
                <a:spcPct val="100000"/>
              </a:lnSpc>
              <a:spcBef>
                <a:spcPts val="0"/>
              </a:spcBef>
              <a:spcAft>
                <a:spcPts val="0"/>
              </a:spcAft>
              <a:buSzPts val="1600"/>
              <a:buAutoNum type="arabicPeriod"/>
            </a:pPr>
            <a:r>
              <a:rPr lang="it"/>
              <a:t>Suggestions?</a:t>
            </a:r>
            <a:endParaRPr/>
          </a:p>
        </p:txBody>
      </p:sp>
      <p:sp>
        <p:nvSpPr>
          <p:cNvPr id="322" name="Google Shape;322;p4"/>
          <p:cNvSpPr txBox="1"/>
          <p:nvPr>
            <p:ph idx="2" type="title"/>
          </p:nvPr>
        </p:nvSpPr>
        <p:spPr>
          <a:xfrm>
            <a:off x="378325" y="1101225"/>
            <a:ext cx="40806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200"/>
              <a:buNone/>
            </a:pPr>
            <a:r>
              <a:rPr lang="it"/>
              <a:t>Index</a:t>
            </a:r>
            <a:endParaRPr/>
          </a:p>
        </p:txBody>
      </p:sp>
      <p:pic>
        <p:nvPicPr>
          <p:cNvPr id="323" name="Google Shape;323;p4"/>
          <p:cNvPicPr preferRelativeResize="0"/>
          <p:nvPr/>
        </p:nvPicPr>
        <p:blipFill rotWithShape="1">
          <a:blip r:embed="rId3">
            <a:alphaModFix/>
          </a:blip>
          <a:srcRect b="0" l="0" r="0" t="0"/>
          <a:stretch/>
        </p:blipFill>
        <p:spPr>
          <a:xfrm>
            <a:off x="8236525" y="369325"/>
            <a:ext cx="529151" cy="462850"/>
          </a:xfrm>
          <a:prstGeom prst="rect">
            <a:avLst/>
          </a:prstGeom>
          <a:noFill/>
          <a:ln>
            <a:noFill/>
          </a:ln>
        </p:spPr>
      </p:pic>
      <p:pic>
        <p:nvPicPr>
          <p:cNvPr id="324" name="Google Shape;324;p4"/>
          <p:cNvPicPr preferRelativeResize="0"/>
          <p:nvPr/>
        </p:nvPicPr>
        <p:blipFill>
          <a:blip r:embed="rId4">
            <a:alphaModFix/>
          </a:blip>
          <a:stretch>
            <a:fillRect/>
          </a:stretch>
        </p:blipFill>
        <p:spPr>
          <a:xfrm>
            <a:off x="5412600" y="1517975"/>
            <a:ext cx="3205222" cy="32052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g2c4a88dd9bb_0_33"/>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476" name="Google Shape;476;g2c4a88dd9bb_0_33"/>
          <p:cNvSpPr txBox="1"/>
          <p:nvPr/>
        </p:nvSpPr>
        <p:spPr>
          <a:xfrm>
            <a:off x="925125" y="887250"/>
            <a:ext cx="823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utfit"/>
                <a:ea typeface="Outfit"/>
                <a:cs typeface="Outfit"/>
                <a:sym typeface="Outfit"/>
              </a:rPr>
              <a:t>Go to the repository url</a:t>
            </a:r>
            <a:endParaRPr>
              <a:latin typeface="Outfit"/>
              <a:ea typeface="Outfit"/>
              <a:cs typeface="Outfit"/>
              <a:sym typeface="Outfit"/>
            </a:endParaRPr>
          </a:p>
          <a:p>
            <a:pPr indent="0" lvl="0" marL="0" rtl="0" algn="l">
              <a:spcBef>
                <a:spcPts val="0"/>
              </a:spcBef>
              <a:spcAft>
                <a:spcPts val="0"/>
              </a:spcAft>
              <a:buNone/>
            </a:pPr>
            <a:r>
              <a:rPr lang="it">
                <a:latin typeface="Outfit"/>
                <a:ea typeface="Outfit"/>
                <a:cs typeface="Outfit"/>
                <a:sym typeface="Outfit"/>
              </a:rPr>
              <a:t>Code -&gt; Copy url to clipboard</a:t>
            </a:r>
            <a:endParaRPr>
              <a:latin typeface="Outfit"/>
              <a:ea typeface="Outfit"/>
              <a:cs typeface="Outfit"/>
              <a:sym typeface="Outfit"/>
            </a:endParaRPr>
          </a:p>
          <a:p>
            <a:pPr indent="0" lvl="0" marL="457200" rtl="0" algn="l">
              <a:spcBef>
                <a:spcPts val="0"/>
              </a:spcBef>
              <a:spcAft>
                <a:spcPts val="0"/>
              </a:spcAft>
              <a:buNone/>
            </a:pPr>
            <a:r>
              <a:t/>
            </a:r>
            <a:endParaRPr>
              <a:latin typeface="Outfit"/>
              <a:ea typeface="Outfit"/>
              <a:cs typeface="Outfit"/>
              <a:sym typeface="Outfit"/>
            </a:endParaRPr>
          </a:p>
          <a:p>
            <a:pPr indent="-317500" lvl="1" marL="914400" rtl="0" algn="l">
              <a:spcBef>
                <a:spcPts val="0"/>
              </a:spcBef>
              <a:spcAft>
                <a:spcPts val="0"/>
              </a:spcAft>
              <a:buSzPts val="1400"/>
              <a:buFont typeface="Outfit"/>
              <a:buAutoNum type="alphaLcParenR"/>
            </a:pPr>
            <a:r>
              <a:rPr lang="it">
                <a:latin typeface="Outfit"/>
                <a:ea typeface="Outfit"/>
                <a:cs typeface="Outfit"/>
                <a:sym typeface="Outfit"/>
              </a:rPr>
              <a:t>In </a:t>
            </a:r>
            <a:r>
              <a:rPr lang="it">
                <a:solidFill>
                  <a:srgbClr val="4A86E8"/>
                </a:solidFill>
                <a:latin typeface="Outfit"/>
                <a:ea typeface="Outfit"/>
                <a:cs typeface="Outfit"/>
                <a:sym typeface="Outfit"/>
              </a:rPr>
              <a:t>RStudio</a:t>
            </a:r>
            <a:r>
              <a:rPr lang="it">
                <a:latin typeface="Outfit"/>
                <a:ea typeface="Outfit"/>
                <a:cs typeface="Outfit"/>
                <a:sym typeface="Outfit"/>
              </a:rPr>
              <a:t>: File &gt; New Project &gt; Version Control &gt; Git</a:t>
            </a:r>
            <a:endParaRPr b="1">
              <a:latin typeface="Outfit"/>
              <a:ea typeface="Outfit"/>
              <a:cs typeface="Outfit"/>
              <a:sym typeface="Outfit"/>
            </a:endParaRPr>
          </a:p>
        </p:txBody>
      </p:sp>
      <p:sp>
        <p:nvSpPr>
          <p:cNvPr id="477" name="Google Shape;477;g2c4a88dd9bb_0_33"/>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Clone a repository locally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c4a88dd9bb_0_42"/>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483" name="Google Shape;483;g2c4a88dd9bb_0_42"/>
          <p:cNvSpPr txBox="1"/>
          <p:nvPr/>
        </p:nvSpPr>
        <p:spPr>
          <a:xfrm>
            <a:off x="925125" y="887250"/>
            <a:ext cx="823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utfit"/>
                <a:ea typeface="Outfit"/>
                <a:cs typeface="Outfit"/>
                <a:sym typeface="Outfit"/>
              </a:rPr>
              <a:t>Go to the repository url</a:t>
            </a:r>
            <a:endParaRPr>
              <a:latin typeface="Outfit"/>
              <a:ea typeface="Outfit"/>
              <a:cs typeface="Outfit"/>
              <a:sym typeface="Outfit"/>
            </a:endParaRPr>
          </a:p>
          <a:p>
            <a:pPr indent="0" lvl="0" marL="0" rtl="0" algn="l">
              <a:spcBef>
                <a:spcPts val="0"/>
              </a:spcBef>
              <a:spcAft>
                <a:spcPts val="0"/>
              </a:spcAft>
              <a:buNone/>
            </a:pPr>
            <a:r>
              <a:rPr lang="it">
                <a:latin typeface="Outfit"/>
                <a:ea typeface="Outfit"/>
                <a:cs typeface="Outfit"/>
                <a:sym typeface="Outfit"/>
              </a:rPr>
              <a:t>Code -&gt; Copy url to clipboard</a:t>
            </a:r>
            <a:endParaRPr>
              <a:latin typeface="Outfit"/>
              <a:ea typeface="Outfit"/>
              <a:cs typeface="Outfit"/>
              <a:sym typeface="Outfit"/>
            </a:endParaRPr>
          </a:p>
          <a:p>
            <a:pPr indent="0" lvl="0" marL="457200" rtl="0" algn="l">
              <a:spcBef>
                <a:spcPts val="0"/>
              </a:spcBef>
              <a:spcAft>
                <a:spcPts val="0"/>
              </a:spcAft>
              <a:buNone/>
            </a:pPr>
            <a:r>
              <a:t/>
            </a:r>
            <a:endParaRPr>
              <a:latin typeface="Outfit"/>
              <a:ea typeface="Outfit"/>
              <a:cs typeface="Outfit"/>
              <a:sym typeface="Outfit"/>
            </a:endParaRPr>
          </a:p>
          <a:p>
            <a:pPr indent="-317500" lvl="1" marL="914400" rtl="0" algn="l">
              <a:spcBef>
                <a:spcPts val="0"/>
              </a:spcBef>
              <a:spcAft>
                <a:spcPts val="0"/>
              </a:spcAft>
              <a:buSzPts val="1400"/>
              <a:buFont typeface="Outfit"/>
              <a:buAutoNum type="alphaLcParenR"/>
            </a:pPr>
            <a:r>
              <a:rPr lang="it">
                <a:latin typeface="Outfit"/>
                <a:ea typeface="Outfit"/>
                <a:cs typeface="Outfit"/>
                <a:sym typeface="Outfit"/>
              </a:rPr>
              <a:t>In </a:t>
            </a:r>
            <a:r>
              <a:rPr lang="it">
                <a:solidFill>
                  <a:srgbClr val="4A86E8"/>
                </a:solidFill>
                <a:latin typeface="Outfit"/>
                <a:ea typeface="Outfit"/>
                <a:cs typeface="Outfit"/>
                <a:sym typeface="Outfit"/>
              </a:rPr>
              <a:t>RStudio</a:t>
            </a:r>
            <a:r>
              <a:rPr lang="it">
                <a:latin typeface="Outfit"/>
                <a:ea typeface="Outfit"/>
                <a:cs typeface="Outfit"/>
                <a:sym typeface="Outfit"/>
              </a:rPr>
              <a:t>: File &gt; New Project &gt; Version Control &gt; Git</a:t>
            </a:r>
            <a:endParaRPr b="1">
              <a:latin typeface="Outfit"/>
              <a:ea typeface="Outfit"/>
              <a:cs typeface="Outfit"/>
              <a:sym typeface="Outfit"/>
            </a:endParaRPr>
          </a:p>
        </p:txBody>
      </p:sp>
      <p:sp>
        <p:nvSpPr>
          <p:cNvPr id="484" name="Google Shape;484;g2c4a88dd9bb_0_42"/>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Clone a repository locally</a:t>
            </a:r>
            <a:endParaRPr/>
          </a:p>
        </p:txBody>
      </p:sp>
      <p:pic>
        <p:nvPicPr>
          <p:cNvPr id="485" name="Google Shape;485;g2c4a88dd9bb_0_42"/>
          <p:cNvPicPr preferRelativeResize="0"/>
          <p:nvPr/>
        </p:nvPicPr>
        <p:blipFill rotWithShape="1">
          <a:blip r:embed="rId3">
            <a:alphaModFix/>
          </a:blip>
          <a:srcRect b="5300" l="0" r="0" t="2989"/>
          <a:stretch/>
        </p:blipFill>
        <p:spPr>
          <a:xfrm>
            <a:off x="1606019" y="1933950"/>
            <a:ext cx="5547979" cy="2861900"/>
          </a:xfrm>
          <a:prstGeom prst="rect">
            <a:avLst/>
          </a:prstGeom>
          <a:noFill/>
          <a:ln>
            <a:noFill/>
          </a:ln>
        </p:spPr>
      </p:pic>
      <p:cxnSp>
        <p:nvCxnSpPr>
          <p:cNvPr id="486" name="Google Shape;486;g2c4a88dd9bb_0_42"/>
          <p:cNvCxnSpPr/>
          <p:nvPr/>
        </p:nvCxnSpPr>
        <p:spPr>
          <a:xfrm flipH="1" rot="10800000">
            <a:off x="586200" y="2150675"/>
            <a:ext cx="1005000" cy="793500"/>
          </a:xfrm>
          <a:prstGeom prst="straightConnector1">
            <a:avLst/>
          </a:prstGeom>
          <a:noFill/>
          <a:ln cap="flat" cmpd="sng" w="38100">
            <a:solidFill>
              <a:srgbClr val="FF00FF"/>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g2c45dd00908_0_55"/>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492" name="Google Shape;492;g2c45dd00908_0_55"/>
          <p:cNvSpPr txBox="1"/>
          <p:nvPr/>
        </p:nvSpPr>
        <p:spPr>
          <a:xfrm>
            <a:off x="925125" y="887250"/>
            <a:ext cx="823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utfit"/>
                <a:ea typeface="Outfit"/>
                <a:cs typeface="Outfit"/>
                <a:sym typeface="Outfit"/>
              </a:rPr>
              <a:t>Go to the repository url</a:t>
            </a:r>
            <a:endParaRPr>
              <a:latin typeface="Outfit"/>
              <a:ea typeface="Outfit"/>
              <a:cs typeface="Outfit"/>
              <a:sym typeface="Outfit"/>
            </a:endParaRPr>
          </a:p>
          <a:p>
            <a:pPr indent="0" lvl="0" marL="0" rtl="0" algn="l">
              <a:spcBef>
                <a:spcPts val="0"/>
              </a:spcBef>
              <a:spcAft>
                <a:spcPts val="0"/>
              </a:spcAft>
              <a:buNone/>
            </a:pPr>
            <a:r>
              <a:rPr lang="it">
                <a:latin typeface="Outfit"/>
                <a:ea typeface="Outfit"/>
                <a:cs typeface="Outfit"/>
                <a:sym typeface="Outfit"/>
              </a:rPr>
              <a:t>Code -&gt; Copy url to clipboard</a:t>
            </a:r>
            <a:endParaRPr>
              <a:latin typeface="Outfit"/>
              <a:ea typeface="Outfit"/>
              <a:cs typeface="Outfit"/>
              <a:sym typeface="Outfit"/>
            </a:endParaRPr>
          </a:p>
          <a:p>
            <a:pPr indent="0" lvl="0" marL="457200" rtl="0" algn="l">
              <a:spcBef>
                <a:spcPts val="0"/>
              </a:spcBef>
              <a:spcAft>
                <a:spcPts val="0"/>
              </a:spcAft>
              <a:buNone/>
            </a:pPr>
            <a:r>
              <a:t/>
            </a:r>
            <a:endParaRPr>
              <a:latin typeface="Outfit"/>
              <a:ea typeface="Outfit"/>
              <a:cs typeface="Outfit"/>
              <a:sym typeface="Outfit"/>
            </a:endParaRPr>
          </a:p>
          <a:p>
            <a:pPr indent="-317500" lvl="1" marL="914400" rtl="0" algn="l">
              <a:spcBef>
                <a:spcPts val="0"/>
              </a:spcBef>
              <a:spcAft>
                <a:spcPts val="0"/>
              </a:spcAft>
              <a:buSzPts val="1400"/>
              <a:buFont typeface="Outfit"/>
              <a:buAutoNum type="alphaLcParenR"/>
            </a:pPr>
            <a:r>
              <a:rPr lang="it">
                <a:latin typeface="Outfit"/>
                <a:ea typeface="Outfit"/>
                <a:cs typeface="Outfit"/>
                <a:sym typeface="Outfit"/>
              </a:rPr>
              <a:t>In </a:t>
            </a:r>
            <a:r>
              <a:rPr lang="it">
                <a:solidFill>
                  <a:srgbClr val="4A86E8"/>
                </a:solidFill>
                <a:latin typeface="Outfit"/>
                <a:ea typeface="Outfit"/>
                <a:cs typeface="Outfit"/>
                <a:sym typeface="Outfit"/>
              </a:rPr>
              <a:t>RStudio</a:t>
            </a:r>
            <a:r>
              <a:rPr lang="it">
                <a:latin typeface="Outfit"/>
                <a:ea typeface="Outfit"/>
                <a:cs typeface="Outfit"/>
                <a:sym typeface="Outfit"/>
              </a:rPr>
              <a:t>: File &gt; New Project &gt; Version Control &gt; Git</a:t>
            </a:r>
            <a:endParaRPr b="1">
              <a:latin typeface="Outfit"/>
              <a:ea typeface="Outfit"/>
              <a:cs typeface="Outfit"/>
              <a:sym typeface="Outfit"/>
            </a:endParaRPr>
          </a:p>
        </p:txBody>
      </p:sp>
      <p:sp>
        <p:nvSpPr>
          <p:cNvPr id="493" name="Google Shape;493;g2c45dd00908_0_55"/>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Clone a repository locally</a:t>
            </a:r>
            <a:endParaRPr/>
          </a:p>
        </p:txBody>
      </p:sp>
      <p:pic>
        <p:nvPicPr>
          <p:cNvPr id="494" name="Google Shape;494;g2c45dd00908_0_55"/>
          <p:cNvPicPr preferRelativeResize="0"/>
          <p:nvPr/>
        </p:nvPicPr>
        <p:blipFill rotWithShape="1">
          <a:blip r:embed="rId3">
            <a:alphaModFix/>
          </a:blip>
          <a:srcRect b="5300" l="0" r="0" t="2989"/>
          <a:stretch/>
        </p:blipFill>
        <p:spPr>
          <a:xfrm>
            <a:off x="1606019" y="1933950"/>
            <a:ext cx="5547979" cy="2861900"/>
          </a:xfrm>
          <a:prstGeom prst="rect">
            <a:avLst/>
          </a:prstGeom>
          <a:noFill/>
          <a:ln>
            <a:noFill/>
          </a:ln>
        </p:spPr>
      </p:pic>
      <p:pic>
        <p:nvPicPr>
          <p:cNvPr id="495" name="Google Shape;495;g2c45dd00908_0_55"/>
          <p:cNvPicPr preferRelativeResize="0"/>
          <p:nvPr/>
        </p:nvPicPr>
        <p:blipFill rotWithShape="1">
          <a:blip r:embed="rId4">
            <a:alphaModFix/>
          </a:blip>
          <a:srcRect b="5692" l="0" r="0" t="2941"/>
          <a:stretch/>
        </p:blipFill>
        <p:spPr>
          <a:xfrm>
            <a:off x="1606025" y="1959275"/>
            <a:ext cx="5547974" cy="2767025"/>
          </a:xfrm>
          <a:prstGeom prst="rect">
            <a:avLst/>
          </a:prstGeom>
          <a:noFill/>
          <a:ln>
            <a:noFill/>
          </a:ln>
        </p:spPr>
      </p:pic>
      <p:cxnSp>
        <p:nvCxnSpPr>
          <p:cNvPr id="496" name="Google Shape;496;g2c45dd00908_0_55"/>
          <p:cNvCxnSpPr/>
          <p:nvPr/>
        </p:nvCxnSpPr>
        <p:spPr>
          <a:xfrm rot="10800000">
            <a:off x="1934900" y="2349100"/>
            <a:ext cx="370200" cy="1018200"/>
          </a:xfrm>
          <a:prstGeom prst="straightConnector1">
            <a:avLst/>
          </a:prstGeom>
          <a:noFill/>
          <a:ln cap="flat" cmpd="sng" w="38100">
            <a:solidFill>
              <a:srgbClr val="FF00FF"/>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g2c4a88dd9bb_0_51"/>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502" name="Google Shape;502;g2c4a88dd9bb_0_51"/>
          <p:cNvSpPr txBox="1"/>
          <p:nvPr/>
        </p:nvSpPr>
        <p:spPr>
          <a:xfrm>
            <a:off x="925125" y="887250"/>
            <a:ext cx="823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utfit"/>
                <a:ea typeface="Outfit"/>
                <a:cs typeface="Outfit"/>
                <a:sym typeface="Outfit"/>
              </a:rPr>
              <a:t>Go to the repository url</a:t>
            </a:r>
            <a:endParaRPr>
              <a:latin typeface="Outfit"/>
              <a:ea typeface="Outfit"/>
              <a:cs typeface="Outfit"/>
              <a:sym typeface="Outfit"/>
            </a:endParaRPr>
          </a:p>
          <a:p>
            <a:pPr indent="0" lvl="0" marL="0" rtl="0" algn="l">
              <a:spcBef>
                <a:spcPts val="0"/>
              </a:spcBef>
              <a:spcAft>
                <a:spcPts val="0"/>
              </a:spcAft>
              <a:buNone/>
            </a:pPr>
            <a:r>
              <a:rPr lang="it">
                <a:latin typeface="Outfit"/>
                <a:ea typeface="Outfit"/>
                <a:cs typeface="Outfit"/>
                <a:sym typeface="Outfit"/>
              </a:rPr>
              <a:t>Code -&gt; Copy url to clipboard</a:t>
            </a:r>
            <a:endParaRPr>
              <a:latin typeface="Outfit"/>
              <a:ea typeface="Outfit"/>
              <a:cs typeface="Outfit"/>
              <a:sym typeface="Outfit"/>
            </a:endParaRPr>
          </a:p>
          <a:p>
            <a:pPr indent="0" lvl="0" marL="457200" rtl="0" algn="l">
              <a:spcBef>
                <a:spcPts val="0"/>
              </a:spcBef>
              <a:spcAft>
                <a:spcPts val="0"/>
              </a:spcAft>
              <a:buNone/>
            </a:pPr>
            <a:r>
              <a:t/>
            </a:r>
            <a:endParaRPr>
              <a:latin typeface="Outfit"/>
              <a:ea typeface="Outfit"/>
              <a:cs typeface="Outfit"/>
              <a:sym typeface="Outfit"/>
            </a:endParaRPr>
          </a:p>
          <a:p>
            <a:pPr indent="-317500" lvl="1" marL="914400" rtl="0" algn="l">
              <a:spcBef>
                <a:spcPts val="0"/>
              </a:spcBef>
              <a:spcAft>
                <a:spcPts val="0"/>
              </a:spcAft>
              <a:buSzPts val="1400"/>
              <a:buFont typeface="Outfit"/>
              <a:buAutoNum type="alphaLcParenR"/>
            </a:pPr>
            <a:r>
              <a:rPr lang="it">
                <a:latin typeface="Outfit"/>
                <a:ea typeface="Outfit"/>
                <a:cs typeface="Outfit"/>
                <a:sym typeface="Outfit"/>
              </a:rPr>
              <a:t>In </a:t>
            </a:r>
            <a:r>
              <a:rPr lang="it">
                <a:solidFill>
                  <a:srgbClr val="4A86E8"/>
                </a:solidFill>
                <a:latin typeface="Outfit"/>
                <a:ea typeface="Outfit"/>
                <a:cs typeface="Outfit"/>
                <a:sym typeface="Outfit"/>
              </a:rPr>
              <a:t>RStudio</a:t>
            </a:r>
            <a:r>
              <a:rPr lang="it">
                <a:latin typeface="Outfit"/>
                <a:ea typeface="Outfit"/>
                <a:cs typeface="Outfit"/>
                <a:sym typeface="Outfit"/>
              </a:rPr>
              <a:t>: File &gt; New Project &gt; Version Control &gt; Git</a:t>
            </a:r>
            <a:endParaRPr b="1">
              <a:latin typeface="Outfit"/>
              <a:ea typeface="Outfit"/>
              <a:cs typeface="Outfit"/>
              <a:sym typeface="Outfit"/>
            </a:endParaRPr>
          </a:p>
        </p:txBody>
      </p:sp>
      <p:sp>
        <p:nvSpPr>
          <p:cNvPr id="503" name="Google Shape;503;g2c4a88dd9bb_0_51"/>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Clone a repository locally</a:t>
            </a:r>
            <a:endParaRPr/>
          </a:p>
        </p:txBody>
      </p:sp>
      <p:pic>
        <p:nvPicPr>
          <p:cNvPr id="504" name="Google Shape;504;g2c4a88dd9bb_0_51"/>
          <p:cNvPicPr preferRelativeResize="0"/>
          <p:nvPr/>
        </p:nvPicPr>
        <p:blipFill rotWithShape="1">
          <a:blip r:embed="rId3">
            <a:alphaModFix/>
          </a:blip>
          <a:srcRect b="5300" l="0" r="0" t="2989"/>
          <a:stretch/>
        </p:blipFill>
        <p:spPr>
          <a:xfrm>
            <a:off x="1606019" y="1933950"/>
            <a:ext cx="5547979" cy="2861900"/>
          </a:xfrm>
          <a:prstGeom prst="rect">
            <a:avLst/>
          </a:prstGeom>
          <a:noFill/>
          <a:ln>
            <a:noFill/>
          </a:ln>
        </p:spPr>
      </p:pic>
      <p:pic>
        <p:nvPicPr>
          <p:cNvPr id="505" name="Google Shape;505;g2c4a88dd9bb_0_51"/>
          <p:cNvPicPr preferRelativeResize="0"/>
          <p:nvPr/>
        </p:nvPicPr>
        <p:blipFill rotWithShape="1">
          <a:blip r:embed="rId4">
            <a:alphaModFix/>
          </a:blip>
          <a:srcRect b="5665" l="0" r="0" t="5665"/>
          <a:stretch/>
        </p:blipFill>
        <p:spPr>
          <a:xfrm>
            <a:off x="1606025" y="1959275"/>
            <a:ext cx="5547974" cy="2767025"/>
          </a:xfrm>
          <a:prstGeom prst="rect">
            <a:avLst/>
          </a:prstGeom>
          <a:noFill/>
          <a:ln>
            <a:noFill/>
          </a:ln>
        </p:spPr>
      </p:pic>
      <p:sp>
        <p:nvSpPr>
          <p:cNvPr id="506" name="Google Shape;506;g2c4a88dd9bb_0_51"/>
          <p:cNvSpPr/>
          <p:nvPr/>
        </p:nvSpPr>
        <p:spPr>
          <a:xfrm>
            <a:off x="3371206" y="3461454"/>
            <a:ext cx="2200100" cy="505375"/>
          </a:xfrm>
          <a:custGeom>
            <a:rect b="b" l="l" r="r" t="t"/>
            <a:pathLst>
              <a:path extrusionOk="0" h="20215" w="88004">
                <a:moveTo>
                  <a:pt x="26112" y="1523"/>
                </a:moveTo>
                <a:cubicBezTo>
                  <a:pt x="17842" y="652"/>
                  <a:pt x="7134" y="-2242"/>
                  <a:pt x="1254" y="3638"/>
                </a:cubicBezTo>
                <a:cubicBezTo>
                  <a:pt x="-2018" y="6910"/>
                  <a:pt x="1930" y="13898"/>
                  <a:pt x="5485" y="16861"/>
                </a:cubicBezTo>
                <a:cubicBezTo>
                  <a:pt x="10161" y="20758"/>
                  <a:pt x="17381" y="20034"/>
                  <a:pt x="23468" y="20034"/>
                </a:cubicBezTo>
                <a:cubicBezTo>
                  <a:pt x="34763" y="20034"/>
                  <a:pt x="46022" y="18447"/>
                  <a:pt x="57317" y="18447"/>
                </a:cubicBezTo>
                <a:cubicBezTo>
                  <a:pt x="67754" y="18447"/>
                  <a:pt x="91340" y="19676"/>
                  <a:pt x="87464" y="9985"/>
                </a:cubicBezTo>
                <a:cubicBezTo>
                  <a:pt x="84176" y="1765"/>
                  <a:pt x="70402" y="4167"/>
                  <a:pt x="61548" y="4167"/>
                </a:cubicBezTo>
                <a:cubicBezTo>
                  <a:pt x="47405" y="4167"/>
                  <a:pt x="33380" y="994"/>
                  <a:pt x="19237" y="994"/>
                </a:cubicBezTo>
              </a:path>
            </a:pathLst>
          </a:custGeom>
          <a:noFill/>
          <a:ln cap="flat" cmpd="sng" w="38100">
            <a:solidFill>
              <a:srgbClr val="FF00FF"/>
            </a:solidFill>
            <a:prstDash val="solid"/>
            <a:round/>
            <a:headEnd len="med" w="med" type="none"/>
            <a:tailEnd len="med" w="med" type="none"/>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g2c4a88dd9bb_0_61"/>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512" name="Google Shape;512;g2c4a88dd9bb_0_61"/>
          <p:cNvSpPr txBox="1"/>
          <p:nvPr/>
        </p:nvSpPr>
        <p:spPr>
          <a:xfrm>
            <a:off x="925125" y="887250"/>
            <a:ext cx="823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utfit"/>
                <a:ea typeface="Outfit"/>
                <a:cs typeface="Outfit"/>
                <a:sym typeface="Outfit"/>
              </a:rPr>
              <a:t>Go to the repository url</a:t>
            </a:r>
            <a:endParaRPr>
              <a:latin typeface="Outfit"/>
              <a:ea typeface="Outfit"/>
              <a:cs typeface="Outfit"/>
              <a:sym typeface="Outfit"/>
            </a:endParaRPr>
          </a:p>
          <a:p>
            <a:pPr indent="0" lvl="0" marL="0" rtl="0" algn="l">
              <a:spcBef>
                <a:spcPts val="0"/>
              </a:spcBef>
              <a:spcAft>
                <a:spcPts val="0"/>
              </a:spcAft>
              <a:buNone/>
            </a:pPr>
            <a:r>
              <a:rPr lang="it">
                <a:latin typeface="Outfit"/>
                <a:ea typeface="Outfit"/>
                <a:cs typeface="Outfit"/>
                <a:sym typeface="Outfit"/>
              </a:rPr>
              <a:t>Code -&gt; Copy url to clipboard</a:t>
            </a:r>
            <a:endParaRPr>
              <a:latin typeface="Outfit"/>
              <a:ea typeface="Outfit"/>
              <a:cs typeface="Outfit"/>
              <a:sym typeface="Outfit"/>
            </a:endParaRPr>
          </a:p>
          <a:p>
            <a:pPr indent="0" lvl="0" marL="457200" rtl="0" algn="l">
              <a:spcBef>
                <a:spcPts val="0"/>
              </a:spcBef>
              <a:spcAft>
                <a:spcPts val="0"/>
              </a:spcAft>
              <a:buNone/>
            </a:pPr>
            <a:r>
              <a:t/>
            </a:r>
            <a:endParaRPr>
              <a:latin typeface="Outfit"/>
              <a:ea typeface="Outfit"/>
              <a:cs typeface="Outfit"/>
              <a:sym typeface="Outfit"/>
            </a:endParaRPr>
          </a:p>
          <a:p>
            <a:pPr indent="-317500" lvl="1" marL="914400" rtl="0" algn="l">
              <a:spcBef>
                <a:spcPts val="0"/>
              </a:spcBef>
              <a:spcAft>
                <a:spcPts val="0"/>
              </a:spcAft>
              <a:buSzPts val="1400"/>
              <a:buFont typeface="Outfit"/>
              <a:buAutoNum type="alphaLcParenR"/>
            </a:pPr>
            <a:r>
              <a:rPr lang="it">
                <a:latin typeface="Outfit"/>
                <a:ea typeface="Outfit"/>
                <a:cs typeface="Outfit"/>
                <a:sym typeface="Outfit"/>
              </a:rPr>
              <a:t>In </a:t>
            </a:r>
            <a:r>
              <a:rPr lang="it">
                <a:solidFill>
                  <a:srgbClr val="4A86E8"/>
                </a:solidFill>
                <a:latin typeface="Outfit"/>
                <a:ea typeface="Outfit"/>
                <a:cs typeface="Outfit"/>
                <a:sym typeface="Outfit"/>
              </a:rPr>
              <a:t>RStudio</a:t>
            </a:r>
            <a:r>
              <a:rPr lang="it">
                <a:latin typeface="Outfit"/>
                <a:ea typeface="Outfit"/>
                <a:cs typeface="Outfit"/>
                <a:sym typeface="Outfit"/>
              </a:rPr>
              <a:t>: File &gt; New Project &gt; Version Control &gt; Git</a:t>
            </a:r>
            <a:endParaRPr b="1">
              <a:latin typeface="Outfit"/>
              <a:ea typeface="Outfit"/>
              <a:cs typeface="Outfit"/>
              <a:sym typeface="Outfit"/>
            </a:endParaRPr>
          </a:p>
        </p:txBody>
      </p:sp>
      <p:sp>
        <p:nvSpPr>
          <p:cNvPr id="513" name="Google Shape;513;g2c4a88dd9bb_0_61"/>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Clone a repository locally</a:t>
            </a:r>
            <a:endParaRPr/>
          </a:p>
        </p:txBody>
      </p:sp>
      <p:pic>
        <p:nvPicPr>
          <p:cNvPr id="514" name="Google Shape;514;g2c4a88dd9bb_0_61"/>
          <p:cNvPicPr preferRelativeResize="0"/>
          <p:nvPr/>
        </p:nvPicPr>
        <p:blipFill rotWithShape="1">
          <a:blip r:embed="rId3">
            <a:alphaModFix/>
          </a:blip>
          <a:srcRect b="5300" l="0" r="0" t="2989"/>
          <a:stretch/>
        </p:blipFill>
        <p:spPr>
          <a:xfrm>
            <a:off x="1606019" y="1933950"/>
            <a:ext cx="5547979" cy="2861900"/>
          </a:xfrm>
          <a:prstGeom prst="rect">
            <a:avLst/>
          </a:prstGeom>
          <a:noFill/>
          <a:ln>
            <a:noFill/>
          </a:ln>
        </p:spPr>
      </p:pic>
      <p:pic>
        <p:nvPicPr>
          <p:cNvPr id="515" name="Google Shape;515;g2c4a88dd9bb_0_61"/>
          <p:cNvPicPr preferRelativeResize="0"/>
          <p:nvPr/>
        </p:nvPicPr>
        <p:blipFill rotWithShape="1">
          <a:blip r:embed="rId4">
            <a:alphaModFix/>
          </a:blip>
          <a:srcRect b="5665" l="0" r="0" t="5665"/>
          <a:stretch/>
        </p:blipFill>
        <p:spPr>
          <a:xfrm>
            <a:off x="1606025" y="1959275"/>
            <a:ext cx="5547974" cy="2767025"/>
          </a:xfrm>
          <a:prstGeom prst="rect">
            <a:avLst/>
          </a:prstGeom>
          <a:noFill/>
          <a:ln>
            <a:noFill/>
          </a:ln>
        </p:spPr>
      </p:pic>
      <p:sp>
        <p:nvSpPr>
          <p:cNvPr id="516" name="Google Shape;516;g2c4a88dd9bb_0_61"/>
          <p:cNvSpPr/>
          <p:nvPr/>
        </p:nvSpPr>
        <p:spPr>
          <a:xfrm>
            <a:off x="3346605" y="2908300"/>
            <a:ext cx="2099500" cy="430025"/>
          </a:xfrm>
          <a:custGeom>
            <a:rect b="b" l="l" r="r" t="t"/>
            <a:pathLst>
              <a:path extrusionOk="0" h="17201" w="83980">
                <a:moveTo>
                  <a:pt x="22219" y="191"/>
                </a:moveTo>
                <a:cubicBezTo>
                  <a:pt x="17188" y="-49"/>
                  <a:pt x="11947" y="-67"/>
                  <a:pt x="7169" y="1524"/>
                </a:cubicBezTo>
                <a:cubicBezTo>
                  <a:pt x="2804" y="2977"/>
                  <a:pt x="-2180" y="10654"/>
                  <a:pt x="1073" y="13907"/>
                </a:cubicBezTo>
                <a:cubicBezTo>
                  <a:pt x="4808" y="17642"/>
                  <a:pt x="11412" y="16574"/>
                  <a:pt x="16694" y="16574"/>
                </a:cubicBezTo>
                <a:cubicBezTo>
                  <a:pt x="26220" y="16574"/>
                  <a:pt x="35790" y="16010"/>
                  <a:pt x="45269" y="16955"/>
                </a:cubicBezTo>
                <a:cubicBezTo>
                  <a:pt x="53108" y="17737"/>
                  <a:pt x="61013" y="16193"/>
                  <a:pt x="68891" y="16193"/>
                </a:cubicBezTo>
                <a:cubicBezTo>
                  <a:pt x="74172" y="16193"/>
                  <a:pt x="83501" y="16503"/>
                  <a:pt x="83941" y="11240"/>
                </a:cubicBezTo>
                <a:cubicBezTo>
                  <a:pt x="84567" y="3743"/>
                  <a:pt x="70422" y="1714"/>
                  <a:pt x="62986" y="2858"/>
                </a:cubicBezTo>
                <a:cubicBezTo>
                  <a:pt x="47455" y="5248"/>
                  <a:pt x="31174" y="3821"/>
                  <a:pt x="15932" y="0"/>
                </a:cubicBezTo>
              </a:path>
            </a:pathLst>
          </a:custGeom>
          <a:noFill/>
          <a:ln cap="flat" cmpd="sng" w="38100">
            <a:solidFill>
              <a:srgbClr val="FF00FF"/>
            </a:solidFill>
            <a:prstDash val="solid"/>
            <a:round/>
            <a:headEnd len="med" w="med" type="none"/>
            <a:tailEnd len="med" w="med" type="none"/>
          </a:ln>
        </p:spPr>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c4a88dd9bb_0_72"/>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522" name="Google Shape;522;g2c4a88dd9bb_0_72"/>
          <p:cNvSpPr txBox="1"/>
          <p:nvPr/>
        </p:nvSpPr>
        <p:spPr>
          <a:xfrm>
            <a:off x="925125" y="887250"/>
            <a:ext cx="823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utfit"/>
                <a:ea typeface="Outfit"/>
                <a:cs typeface="Outfit"/>
                <a:sym typeface="Outfit"/>
              </a:rPr>
              <a:t>Go to the repository url</a:t>
            </a:r>
            <a:endParaRPr>
              <a:latin typeface="Outfit"/>
              <a:ea typeface="Outfit"/>
              <a:cs typeface="Outfit"/>
              <a:sym typeface="Outfit"/>
            </a:endParaRPr>
          </a:p>
          <a:p>
            <a:pPr indent="0" lvl="0" marL="0" rtl="0" algn="l">
              <a:spcBef>
                <a:spcPts val="0"/>
              </a:spcBef>
              <a:spcAft>
                <a:spcPts val="0"/>
              </a:spcAft>
              <a:buNone/>
            </a:pPr>
            <a:r>
              <a:rPr lang="it">
                <a:latin typeface="Outfit"/>
                <a:ea typeface="Outfit"/>
                <a:cs typeface="Outfit"/>
                <a:sym typeface="Outfit"/>
              </a:rPr>
              <a:t>Code -&gt; Copy url to clipboard</a:t>
            </a:r>
            <a:endParaRPr>
              <a:latin typeface="Outfit"/>
              <a:ea typeface="Outfit"/>
              <a:cs typeface="Outfit"/>
              <a:sym typeface="Outfit"/>
            </a:endParaRPr>
          </a:p>
          <a:p>
            <a:pPr indent="0" lvl="0" marL="457200" rtl="0" algn="l">
              <a:spcBef>
                <a:spcPts val="0"/>
              </a:spcBef>
              <a:spcAft>
                <a:spcPts val="0"/>
              </a:spcAft>
              <a:buNone/>
            </a:pPr>
            <a:r>
              <a:t/>
            </a:r>
            <a:endParaRPr>
              <a:latin typeface="Outfit"/>
              <a:ea typeface="Outfit"/>
              <a:cs typeface="Outfit"/>
              <a:sym typeface="Outfit"/>
            </a:endParaRPr>
          </a:p>
          <a:p>
            <a:pPr indent="-317500" lvl="1" marL="914400" rtl="0" algn="l">
              <a:spcBef>
                <a:spcPts val="0"/>
              </a:spcBef>
              <a:spcAft>
                <a:spcPts val="0"/>
              </a:spcAft>
              <a:buSzPts val="1400"/>
              <a:buFont typeface="Outfit"/>
              <a:buAutoNum type="alphaLcParenR"/>
            </a:pPr>
            <a:r>
              <a:rPr lang="it">
                <a:latin typeface="Outfit"/>
                <a:ea typeface="Outfit"/>
                <a:cs typeface="Outfit"/>
                <a:sym typeface="Outfit"/>
              </a:rPr>
              <a:t>In </a:t>
            </a:r>
            <a:r>
              <a:rPr lang="it">
                <a:solidFill>
                  <a:srgbClr val="4A86E8"/>
                </a:solidFill>
                <a:latin typeface="Outfit"/>
                <a:ea typeface="Outfit"/>
                <a:cs typeface="Outfit"/>
                <a:sym typeface="Outfit"/>
              </a:rPr>
              <a:t>RStudio</a:t>
            </a:r>
            <a:r>
              <a:rPr lang="it">
                <a:latin typeface="Outfit"/>
                <a:ea typeface="Outfit"/>
                <a:cs typeface="Outfit"/>
                <a:sym typeface="Outfit"/>
              </a:rPr>
              <a:t>: File &gt; New Project &gt; Version Control &gt; Git</a:t>
            </a:r>
            <a:endParaRPr b="1">
              <a:latin typeface="Outfit"/>
              <a:ea typeface="Outfit"/>
              <a:cs typeface="Outfit"/>
              <a:sym typeface="Outfit"/>
            </a:endParaRPr>
          </a:p>
        </p:txBody>
      </p:sp>
      <p:sp>
        <p:nvSpPr>
          <p:cNvPr id="523" name="Google Shape;523;g2c4a88dd9bb_0_72"/>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Clone a repository locally</a:t>
            </a:r>
            <a:endParaRPr/>
          </a:p>
        </p:txBody>
      </p:sp>
      <p:pic>
        <p:nvPicPr>
          <p:cNvPr id="524" name="Google Shape;524;g2c4a88dd9bb_0_72"/>
          <p:cNvPicPr preferRelativeResize="0"/>
          <p:nvPr/>
        </p:nvPicPr>
        <p:blipFill rotWithShape="1">
          <a:blip r:embed="rId3">
            <a:alphaModFix/>
          </a:blip>
          <a:srcRect b="5300" l="0" r="0" t="2989"/>
          <a:stretch/>
        </p:blipFill>
        <p:spPr>
          <a:xfrm>
            <a:off x="1606019" y="1933950"/>
            <a:ext cx="5547979" cy="2861900"/>
          </a:xfrm>
          <a:prstGeom prst="rect">
            <a:avLst/>
          </a:prstGeom>
          <a:noFill/>
          <a:ln>
            <a:noFill/>
          </a:ln>
        </p:spPr>
      </p:pic>
      <p:pic>
        <p:nvPicPr>
          <p:cNvPr id="525" name="Google Shape;525;g2c4a88dd9bb_0_72"/>
          <p:cNvPicPr preferRelativeResize="0"/>
          <p:nvPr/>
        </p:nvPicPr>
        <p:blipFill rotWithShape="1">
          <a:blip r:embed="rId4">
            <a:alphaModFix/>
          </a:blip>
          <a:srcRect b="5665" l="0" r="0" t="5665"/>
          <a:stretch/>
        </p:blipFill>
        <p:spPr>
          <a:xfrm>
            <a:off x="1606025" y="1959275"/>
            <a:ext cx="5547974" cy="2767025"/>
          </a:xfrm>
          <a:prstGeom prst="rect">
            <a:avLst/>
          </a:prstGeom>
          <a:noFill/>
          <a:ln>
            <a:noFill/>
          </a:ln>
        </p:spPr>
      </p:pic>
      <p:cxnSp>
        <p:nvCxnSpPr>
          <p:cNvPr id="526" name="Google Shape;526;g2c4a88dd9bb_0_72"/>
          <p:cNvCxnSpPr/>
          <p:nvPr/>
        </p:nvCxnSpPr>
        <p:spPr>
          <a:xfrm flipH="1" rot="10800000">
            <a:off x="2860450" y="3129125"/>
            <a:ext cx="1005000" cy="793500"/>
          </a:xfrm>
          <a:prstGeom prst="straightConnector1">
            <a:avLst/>
          </a:prstGeom>
          <a:noFill/>
          <a:ln cap="flat" cmpd="sng" w="38100">
            <a:solidFill>
              <a:srgbClr val="FF00FF"/>
            </a:solidFill>
            <a:prstDash val="solid"/>
            <a:round/>
            <a:headEnd len="med" w="med" type="none"/>
            <a:tailEnd len="med" w="med" type="triangle"/>
          </a:ln>
        </p:spPr>
      </p:cxnSp>
      <p:cxnSp>
        <p:nvCxnSpPr>
          <p:cNvPr id="527" name="Google Shape;527;g2c4a88dd9bb_0_72"/>
          <p:cNvCxnSpPr/>
          <p:nvPr/>
        </p:nvCxnSpPr>
        <p:spPr>
          <a:xfrm rot="10800000">
            <a:off x="5009400" y="3453300"/>
            <a:ext cx="1434300" cy="1090800"/>
          </a:xfrm>
          <a:prstGeom prst="straightConnector1">
            <a:avLst/>
          </a:prstGeom>
          <a:noFill/>
          <a:ln cap="flat" cmpd="sng" w="38100">
            <a:solidFill>
              <a:srgbClr val="FF00FF"/>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c4a88dd9bb_0_13"/>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533" name="Google Shape;533;g2c4a88dd9bb_0_13"/>
          <p:cNvSpPr txBox="1"/>
          <p:nvPr/>
        </p:nvSpPr>
        <p:spPr>
          <a:xfrm>
            <a:off x="925125" y="887250"/>
            <a:ext cx="8230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utfit"/>
                <a:ea typeface="Outfit"/>
                <a:cs typeface="Outfit"/>
                <a:sym typeface="Outfit"/>
              </a:rPr>
              <a:t>Go to the repository url</a:t>
            </a:r>
            <a:endParaRPr>
              <a:latin typeface="Outfit"/>
              <a:ea typeface="Outfit"/>
              <a:cs typeface="Outfit"/>
              <a:sym typeface="Outfit"/>
            </a:endParaRPr>
          </a:p>
          <a:p>
            <a:pPr indent="0" lvl="0" marL="0" rtl="0" algn="l">
              <a:spcBef>
                <a:spcPts val="0"/>
              </a:spcBef>
              <a:spcAft>
                <a:spcPts val="0"/>
              </a:spcAft>
              <a:buNone/>
            </a:pPr>
            <a:r>
              <a:rPr lang="it">
                <a:latin typeface="Outfit"/>
                <a:ea typeface="Outfit"/>
                <a:cs typeface="Outfit"/>
                <a:sym typeface="Outfit"/>
              </a:rPr>
              <a:t>Code -&gt; Copy url to clipboard</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a:p>
            <a:pPr indent="0" lvl="0" marL="457200" rtl="0" algn="l">
              <a:spcBef>
                <a:spcPts val="0"/>
              </a:spcBef>
              <a:spcAft>
                <a:spcPts val="0"/>
              </a:spcAft>
              <a:buNone/>
            </a:pPr>
            <a:r>
              <a:rPr lang="it">
                <a:latin typeface="Outfit"/>
                <a:ea typeface="Outfit"/>
                <a:cs typeface="Outfit"/>
                <a:sym typeface="Outfit"/>
              </a:rPr>
              <a:t>b)	In </a:t>
            </a:r>
            <a:r>
              <a:rPr b="1" lang="it">
                <a:latin typeface="Outfit"/>
                <a:ea typeface="Outfit"/>
                <a:cs typeface="Outfit"/>
                <a:sym typeface="Outfit"/>
              </a:rPr>
              <a:t>Terminal</a:t>
            </a:r>
            <a:endParaRPr b="1">
              <a:latin typeface="Outfit"/>
              <a:ea typeface="Outfit"/>
              <a:cs typeface="Outfit"/>
              <a:sym typeface="Outfit"/>
            </a:endParaRPr>
          </a:p>
        </p:txBody>
      </p:sp>
      <p:sp>
        <p:nvSpPr>
          <p:cNvPr id="534" name="Google Shape;534;g2c4a88dd9bb_0_13"/>
          <p:cNvSpPr txBox="1"/>
          <p:nvPr/>
        </p:nvSpPr>
        <p:spPr>
          <a:xfrm>
            <a:off x="1680900" y="2511400"/>
            <a:ext cx="5782200" cy="9465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 sz="1500">
                <a:solidFill>
                  <a:srgbClr val="928374"/>
                </a:solidFill>
                <a:highlight>
                  <a:srgbClr val="282828"/>
                </a:highlight>
                <a:latin typeface="Consolas"/>
                <a:ea typeface="Consolas"/>
                <a:cs typeface="Consolas"/>
                <a:sym typeface="Consolas"/>
              </a:rPr>
              <a:t># Clone a GitHub repository</a:t>
            </a:r>
            <a:br>
              <a:rPr lang="it" sz="1500">
                <a:solidFill>
                  <a:srgbClr val="EBDBB2"/>
                </a:solidFill>
                <a:highlight>
                  <a:srgbClr val="282828"/>
                </a:highlight>
                <a:latin typeface="Consolas"/>
                <a:ea typeface="Consolas"/>
                <a:cs typeface="Consolas"/>
                <a:sym typeface="Consolas"/>
              </a:rPr>
            </a:b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a:t>
            </a:r>
            <a:r>
              <a:rPr lang="it" sz="1500">
                <a:solidFill>
                  <a:srgbClr val="83A598"/>
                </a:solidFill>
                <a:highlight>
                  <a:srgbClr val="282828"/>
                </a:highlight>
                <a:latin typeface="Consolas"/>
                <a:ea typeface="Consolas"/>
                <a:cs typeface="Consolas"/>
                <a:sym typeface="Consolas"/>
              </a:rPr>
              <a:t>clone</a:t>
            </a:r>
            <a:r>
              <a:rPr lang="it" sz="1500">
                <a:solidFill>
                  <a:srgbClr val="EBDBB2"/>
                </a:solidFill>
                <a:highlight>
                  <a:srgbClr val="282828"/>
                </a:highlight>
                <a:latin typeface="Consolas"/>
                <a:ea typeface="Consolas"/>
                <a:cs typeface="Consolas"/>
                <a:sym typeface="Consolas"/>
              </a:rPr>
              <a:t> </a:t>
            </a:r>
            <a:r>
              <a:rPr lang="it" sz="1500">
                <a:solidFill>
                  <a:srgbClr val="B8BB26"/>
                </a:solidFill>
                <a:highlight>
                  <a:srgbClr val="282828"/>
                </a:highlight>
                <a:latin typeface="Consolas"/>
                <a:ea typeface="Consolas"/>
                <a:cs typeface="Consolas"/>
                <a:sym typeface="Consolas"/>
              </a:rPr>
              <a:t>"url"</a:t>
            </a:r>
            <a:endParaRPr sz="1800"/>
          </a:p>
        </p:txBody>
      </p:sp>
      <p:sp>
        <p:nvSpPr>
          <p:cNvPr id="535" name="Google Shape;535;g2c4a88dd9bb_0_13"/>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Clone a repository locally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2c3d674aea8_0_0"/>
          <p:cNvSpPr txBox="1"/>
          <p:nvPr>
            <p:ph idx="12" type="sldNum"/>
          </p:nvPr>
        </p:nvSpPr>
        <p:spPr>
          <a:xfrm>
            <a:off x="8146375" y="4774175"/>
            <a:ext cx="619200" cy="175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it"/>
              <a:t>‹#›</a:t>
            </a:fld>
            <a:endParaRPr/>
          </a:p>
        </p:txBody>
      </p:sp>
      <p:sp>
        <p:nvSpPr>
          <p:cNvPr id="541" name="Google Shape;541;g2c3d674aea8_0_0"/>
          <p:cNvSpPr txBox="1"/>
          <p:nvPr>
            <p:ph type="title"/>
          </p:nvPr>
        </p:nvSpPr>
        <p:spPr>
          <a:xfrm>
            <a:off x="378325" y="369325"/>
            <a:ext cx="83874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Create folders/directories</a:t>
            </a:r>
            <a:endParaRPr/>
          </a:p>
        </p:txBody>
      </p:sp>
      <p:sp>
        <p:nvSpPr>
          <p:cNvPr id="542" name="Google Shape;542;g2c3d674aea8_0_0"/>
          <p:cNvSpPr txBox="1"/>
          <p:nvPr/>
        </p:nvSpPr>
        <p:spPr>
          <a:xfrm>
            <a:off x="840675" y="961425"/>
            <a:ext cx="66144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utfit"/>
                <a:ea typeface="Outfit"/>
                <a:cs typeface="Outfit"/>
                <a:sym typeface="Outfit"/>
              </a:rPr>
              <a:t>In </a:t>
            </a:r>
            <a:r>
              <a:rPr b="1" lang="it">
                <a:latin typeface="Outfit"/>
                <a:ea typeface="Outfit"/>
                <a:cs typeface="Outfit"/>
                <a:sym typeface="Outfit"/>
              </a:rPr>
              <a:t>GitHub</a:t>
            </a:r>
            <a:r>
              <a:rPr lang="it">
                <a:latin typeface="Outfit"/>
                <a:ea typeface="Outfit"/>
                <a:cs typeface="Outfit"/>
                <a:sym typeface="Outfit"/>
              </a:rPr>
              <a:t> webpage:</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a:p>
            <a:pPr indent="-317500" lvl="0" marL="457200" rtl="0" algn="l">
              <a:spcBef>
                <a:spcPts val="0"/>
              </a:spcBef>
              <a:spcAft>
                <a:spcPts val="0"/>
              </a:spcAft>
              <a:buSzPts val="1400"/>
              <a:buFont typeface="Outfit"/>
              <a:buChar char="-"/>
            </a:pPr>
            <a:r>
              <a:rPr lang="it">
                <a:latin typeface="Outfit"/>
                <a:ea typeface="Outfit"/>
                <a:cs typeface="Outfit"/>
                <a:sym typeface="Outfit"/>
              </a:rPr>
              <a:t>Add file</a:t>
            </a:r>
            <a:endParaRPr>
              <a:latin typeface="Outfit"/>
              <a:ea typeface="Outfit"/>
              <a:cs typeface="Outfit"/>
              <a:sym typeface="Outfit"/>
            </a:endParaRPr>
          </a:p>
          <a:p>
            <a:pPr indent="-317500" lvl="1" marL="914400" rtl="0" algn="l">
              <a:spcBef>
                <a:spcPts val="0"/>
              </a:spcBef>
              <a:spcAft>
                <a:spcPts val="0"/>
              </a:spcAft>
              <a:buSzPts val="1400"/>
              <a:buFont typeface="Outfit"/>
              <a:buChar char="-"/>
            </a:pPr>
            <a:r>
              <a:rPr lang="it">
                <a:latin typeface="Outfit"/>
                <a:ea typeface="Outfit"/>
                <a:cs typeface="Outfit"/>
                <a:sym typeface="Outfit"/>
              </a:rPr>
              <a:t>+ Create new file</a:t>
            </a:r>
            <a:endParaRPr>
              <a:latin typeface="Outfit"/>
              <a:ea typeface="Outfit"/>
              <a:cs typeface="Outfit"/>
              <a:sym typeface="Outfit"/>
            </a:endParaRPr>
          </a:p>
          <a:p>
            <a:pPr indent="-317500" lvl="2" marL="1371600" rtl="0" algn="l">
              <a:spcBef>
                <a:spcPts val="0"/>
              </a:spcBef>
              <a:spcAft>
                <a:spcPts val="0"/>
              </a:spcAft>
              <a:buSzPts val="1400"/>
              <a:buFont typeface="Outfit"/>
              <a:buChar char="-"/>
            </a:pPr>
            <a:r>
              <a:rPr lang="it">
                <a:latin typeface="Outfit"/>
                <a:ea typeface="Outfit"/>
                <a:cs typeface="Outfit"/>
                <a:sym typeface="Outfit"/>
              </a:rPr>
              <a:t>write the folder/directory name and file name</a:t>
            </a:r>
            <a:endParaRPr>
              <a:latin typeface="Outfit"/>
              <a:ea typeface="Outfit"/>
              <a:cs typeface="Outfit"/>
              <a:sym typeface="Outfit"/>
            </a:endParaRPr>
          </a:p>
          <a:p>
            <a:pPr indent="-317500" lvl="2" marL="1371600" rtl="0" algn="l">
              <a:spcBef>
                <a:spcPts val="0"/>
              </a:spcBef>
              <a:spcAft>
                <a:spcPts val="0"/>
              </a:spcAft>
              <a:buSzPts val="1400"/>
              <a:buFont typeface="Outfit"/>
              <a:buChar char="-"/>
            </a:pPr>
            <a:r>
              <a:rPr lang="it">
                <a:latin typeface="Outfit"/>
                <a:ea typeface="Outfit"/>
                <a:cs typeface="Outfit"/>
                <a:sym typeface="Outfit"/>
              </a:rPr>
              <a:t>e.g. ‘</a:t>
            </a:r>
            <a:r>
              <a:rPr lang="it">
                <a:solidFill>
                  <a:srgbClr val="0000FF"/>
                </a:solidFill>
                <a:latin typeface="Outfit"/>
                <a:ea typeface="Outfit"/>
                <a:cs typeface="Outfit"/>
                <a:sym typeface="Outfit"/>
              </a:rPr>
              <a:t>subfolder_a</a:t>
            </a:r>
            <a:r>
              <a:rPr lang="it">
                <a:latin typeface="Outfit"/>
                <a:ea typeface="Outfit"/>
                <a:cs typeface="Outfit"/>
                <a:sym typeface="Outfit"/>
              </a:rPr>
              <a:t>/</a:t>
            </a:r>
            <a:r>
              <a:rPr lang="it">
                <a:solidFill>
                  <a:srgbClr val="A64D79"/>
                </a:solidFill>
                <a:latin typeface="Outfit"/>
                <a:ea typeface="Outfit"/>
                <a:cs typeface="Outfit"/>
                <a:sym typeface="Outfit"/>
              </a:rPr>
              <a:t>.keep</a:t>
            </a:r>
            <a:r>
              <a:rPr lang="it">
                <a:latin typeface="Outfit"/>
                <a:ea typeface="Outfit"/>
                <a:cs typeface="Outfit"/>
                <a:sym typeface="Outfit"/>
              </a:rPr>
              <a:t>’</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a:p>
            <a:pPr indent="0" lvl="0" marL="0" rtl="0" algn="l">
              <a:spcBef>
                <a:spcPts val="0"/>
              </a:spcBef>
              <a:spcAft>
                <a:spcPts val="0"/>
              </a:spcAft>
              <a:buNone/>
            </a:pPr>
            <a:r>
              <a:rPr lang="it">
                <a:latin typeface="Outfit"/>
                <a:ea typeface="Outfit"/>
                <a:cs typeface="Outfit"/>
                <a:sym typeface="Outfit"/>
              </a:rPr>
              <a:t>In the </a:t>
            </a:r>
            <a:r>
              <a:rPr b="1" lang="it">
                <a:latin typeface="Outfit"/>
                <a:ea typeface="Outfit"/>
                <a:cs typeface="Outfit"/>
                <a:sym typeface="Outfit"/>
              </a:rPr>
              <a:t>Terminal</a:t>
            </a:r>
            <a:r>
              <a:rPr lang="it">
                <a:latin typeface="Outfit"/>
                <a:ea typeface="Outfit"/>
                <a:cs typeface="Outfit"/>
                <a:sym typeface="Outfit"/>
              </a:rPr>
              <a:t>:</a:t>
            </a:r>
            <a:endParaRPr>
              <a:latin typeface="Outfit"/>
              <a:ea typeface="Outfit"/>
              <a:cs typeface="Outfit"/>
              <a:sym typeface="Outfit"/>
            </a:endParaRPr>
          </a:p>
          <a:p>
            <a:pPr indent="0" lvl="0" marL="0" rtl="0" algn="l">
              <a:spcBef>
                <a:spcPts val="0"/>
              </a:spcBef>
              <a:spcAft>
                <a:spcPts val="0"/>
              </a:spcAft>
              <a:buNone/>
            </a:pPr>
            <a:r>
              <a:t/>
            </a:r>
            <a:endParaRPr>
              <a:latin typeface="Outfit"/>
              <a:ea typeface="Outfit"/>
              <a:cs typeface="Outfit"/>
              <a:sym typeface="Outfit"/>
            </a:endParaRPr>
          </a:p>
          <a:p>
            <a:pPr indent="-317500" lvl="0" marL="457200" rtl="0" algn="l">
              <a:spcBef>
                <a:spcPts val="0"/>
              </a:spcBef>
              <a:spcAft>
                <a:spcPts val="0"/>
              </a:spcAft>
              <a:buSzPts val="1400"/>
              <a:buFont typeface="Outfit"/>
              <a:buChar char="-"/>
            </a:pPr>
            <a:r>
              <a:rPr lang="it">
                <a:latin typeface="Outfit"/>
                <a:ea typeface="Outfit"/>
                <a:cs typeface="Outfit"/>
                <a:sym typeface="Outfit"/>
              </a:rPr>
              <a:t>Create a directory (</a:t>
            </a:r>
            <a:r>
              <a:rPr lang="it">
                <a:solidFill>
                  <a:srgbClr val="0000FF"/>
                </a:solidFill>
                <a:latin typeface="Outfit"/>
                <a:ea typeface="Outfit"/>
                <a:cs typeface="Outfit"/>
                <a:sym typeface="Outfit"/>
              </a:rPr>
              <a:t>subfolder_a</a:t>
            </a:r>
            <a:r>
              <a:rPr lang="it">
                <a:latin typeface="Outfit"/>
                <a:ea typeface="Outfit"/>
                <a:cs typeface="Outfit"/>
                <a:sym typeface="Outfit"/>
              </a:rPr>
              <a:t>) and empty file (</a:t>
            </a:r>
            <a:r>
              <a:rPr lang="it">
                <a:solidFill>
                  <a:srgbClr val="A64D79"/>
                </a:solidFill>
                <a:latin typeface="Outfit"/>
                <a:ea typeface="Outfit"/>
                <a:cs typeface="Outfit"/>
                <a:sym typeface="Outfit"/>
              </a:rPr>
              <a:t>.keep</a:t>
            </a:r>
            <a:r>
              <a:rPr lang="it">
                <a:solidFill>
                  <a:schemeClr val="dk1"/>
                </a:solidFill>
                <a:latin typeface="Outfit"/>
                <a:ea typeface="Outfit"/>
                <a:cs typeface="Outfit"/>
                <a:sym typeface="Outfit"/>
              </a:rPr>
              <a:t>)</a:t>
            </a:r>
            <a:endParaRPr>
              <a:solidFill>
                <a:schemeClr val="dk1"/>
              </a:solidFill>
              <a:latin typeface="Outfit"/>
              <a:ea typeface="Outfit"/>
              <a:cs typeface="Outfit"/>
              <a:sym typeface="Outfit"/>
            </a:endParaRPr>
          </a:p>
          <a:p>
            <a:pPr indent="-317500" lvl="0" marL="457200" rtl="0" algn="l">
              <a:spcBef>
                <a:spcPts val="0"/>
              </a:spcBef>
              <a:spcAft>
                <a:spcPts val="0"/>
              </a:spcAft>
              <a:buClr>
                <a:schemeClr val="dk1"/>
              </a:buClr>
              <a:buSzPts val="1400"/>
              <a:buFont typeface="Outfit"/>
              <a:buChar char="-"/>
            </a:pPr>
            <a:r>
              <a:rPr lang="it">
                <a:solidFill>
                  <a:schemeClr val="dk1"/>
                </a:solidFill>
                <a:latin typeface="Outfit"/>
                <a:ea typeface="Outfit"/>
                <a:cs typeface="Outfit"/>
                <a:sym typeface="Outfit"/>
              </a:rPr>
              <a:t>Commit and push</a:t>
            </a:r>
            <a:endParaRPr>
              <a:solidFill>
                <a:schemeClr val="dk1"/>
              </a:solidFill>
              <a:latin typeface="Outfit"/>
              <a:ea typeface="Outfit"/>
              <a:cs typeface="Outfit"/>
              <a:sym typeface="Outfit"/>
            </a:endParaRPr>
          </a:p>
        </p:txBody>
      </p:sp>
      <p:sp>
        <p:nvSpPr>
          <p:cNvPr id="543" name="Google Shape;543;g2c3d674aea8_0_0"/>
          <p:cNvSpPr txBox="1"/>
          <p:nvPr/>
        </p:nvSpPr>
        <p:spPr>
          <a:xfrm>
            <a:off x="1871475" y="3657750"/>
            <a:ext cx="5782200" cy="12120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 sz="1500">
                <a:solidFill>
                  <a:srgbClr val="928374"/>
                </a:solidFill>
                <a:highlight>
                  <a:srgbClr val="282828"/>
                </a:highlight>
                <a:latin typeface="Consolas"/>
                <a:ea typeface="Consolas"/>
                <a:cs typeface="Consolas"/>
                <a:sym typeface="Consolas"/>
              </a:rPr>
              <a:t># Create a directory</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mkdir </a:t>
            </a:r>
            <a:r>
              <a:rPr lang="it" sz="1500">
                <a:solidFill>
                  <a:srgbClr val="B8BB26"/>
                </a:solidFill>
                <a:highlight>
                  <a:srgbClr val="282828"/>
                </a:highlight>
                <a:latin typeface="Consolas"/>
                <a:ea typeface="Consolas"/>
                <a:cs typeface="Consolas"/>
                <a:sym typeface="Consolas"/>
              </a:rPr>
              <a:t>'NEW_DIRECTORY'</a:t>
            </a:r>
            <a:endParaRPr sz="1500">
              <a:solidFill>
                <a:srgbClr val="B8BB26"/>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cd </a:t>
            </a:r>
            <a:r>
              <a:rPr lang="it" sz="1500">
                <a:solidFill>
                  <a:srgbClr val="B8BB26"/>
                </a:solidFill>
                <a:highlight>
                  <a:srgbClr val="282828"/>
                </a:highlight>
                <a:latin typeface="Consolas"/>
                <a:ea typeface="Consolas"/>
                <a:cs typeface="Consolas"/>
                <a:sym typeface="Consolas"/>
              </a:rPr>
              <a:t>'NEW_DIRECTORY'</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touch .keep</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g2b76c8bf9e5_3_35"/>
          <p:cNvSpPr txBox="1"/>
          <p:nvPr>
            <p:ph idx="2" type="title"/>
          </p:nvPr>
        </p:nvSpPr>
        <p:spPr>
          <a:xfrm>
            <a:off x="378325" y="1101225"/>
            <a:ext cx="40806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200"/>
              <a:buNone/>
            </a:pPr>
            <a:r>
              <a:rPr lang="it"/>
              <a:t>Commit changes</a:t>
            </a:r>
            <a:endParaRPr/>
          </a:p>
        </p:txBody>
      </p:sp>
      <p:pic>
        <p:nvPicPr>
          <p:cNvPr id="549" name="Google Shape;549;g2b76c8bf9e5_3_35"/>
          <p:cNvPicPr preferRelativeResize="0"/>
          <p:nvPr/>
        </p:nvPicPr>
        <p:blipFill rotWithShape="1">
          <a:blip r:embed="rId3">
            <a:alphaModFix/>
          </a:blip>
          <a:srcRect b="0" l="0" r="0" t="0"/>
          <a:stretch/>
        </p:blipFill>
        <p:spPr>
          <a:xfrm>
            <a:off x="8236525" y="369325"/>
            <a:ext cx="529151" cy="462850"/>
          </a:xfrm>
          <a:prstGeom prst="rect">
            <a:avLst/>
          </a:prstGeom>
          <a:noFill/>
          <a:ln>
            <a:noFill/>
          </a:ln>
        </p:spPr>
      </p:pic>
      <p:sp>
        <p:nvSpPr>
          <p:cNvPr id="550" name="Google Shape;550;g2b76c8bf9e5_3_35"/>
          <p:cNvSpPr txBox="1"/>
          <p:nvPr>
            <p:ph type="title"/>
          </p:nvPr>
        </p:nvSpPr>
        <p:spPr>
          <a:xfrm>
            <a:off x="378325" y="369325"/>
            <a:ext cx="4080600" cy="59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4.</a:t>
            </a:r>
            <a:endParaRPr/>
          </a:p>
        </p:txBody>
      </p:sp>
      <p:pic>
        <p:nvPicPr>
          <p:cNvPr id="551" name="Google Shape;551;g2b76c8bf9e5_3_35"/>
          <p:cNvPicPr preferRelativeResize="0"/>
          <p:nvPr/>
        </p:nvPicPr>
        <p:blipFill>
          <a:blip r:embed="rId4">
            <a:alphaModFix/>
          </a:blip>
          <a:stretch>
            <a:fillRect/>
          </a:stretch>
        </p:blipFill>
        <p:spPr>
          <a:xfrm>
            <a:off x="5412600" y="1517975"/>
            <a:ext cx="3205222" cy="320522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g2c3a7c30709_0_0"/>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557" name="Google Shape;557;g2c3a7c30709_0_0"/>
          <p:cNvSpPr txBox="1"/>
          <p:nvPr/>
        </p:nvSpPr>
        <p:spPr>
          <a:xfrm>
            <a:off x="1011350" y="1665300"/>
            <a:ext cx="7134900" cy="4155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git status</a:t>
            </a:r>
            <a:endParaRPr sz="1800"/>
          </a:p>
        </p:txBody>
      </p:sp>
      <p:sp>
        <p:nvSpPr>
          <p:cNvPr id="558" name="Google Shape;558;g2c3a7c30709_0_0"/>
          <p:cNvSpPr txBox="1"/>
          <p:nvPr/>
        </p:nvSpPr>
        <p:spPr>
          <a:xfrm>
            <a:off x="750050" y="2316075"/>
            <a:ext cx="7657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600">
                <a:solidFill>
                  <a:schemeClr val="dk2"/>
                </a:solidFill>
                <a:latin typeface="Outfit"/>
                <a:ea typeface="Outfit"/>
                <a:cs typeface="Outfit"/>
                <a:sym typeface="Outfit"/>
              </a:rPr>
              <a:t>Will tell you the </a:t>
            </a:r>
            <a:r>
              <a:rPr i="1" lang="it" sz="1600">
                <a:solidFill>
                  <a:schemeClr val="dk2"/>
                </a:solidFill>
                <a:latin typeface="Outfit"/>
                <a:ea typeface="Outfit"/>
                <a:cs typeface="Outfit"/>
                <a:sym typeface="Outfit"/>
              </a:rPr>
              <a:t>branch</a:t>
            </a:r>
            <a:r>
              <a:rPr lang="it" sz="1600">
                <a:solidFill>
                  <a:schemeClr val="dk2"/>
                </a:solidFill>
                <a:latin typeface="Outfit"/>
                <a:ea typeface="Outfit"/>
                <a:cs typeface="Outfit"/>
                <a:sym typeface="Outfit"/>
              </a:rPr>
              <a:t> you are on, the </a:t>
            </a:r>
            <a:r>
              <a:rPr i="1" lang="it" sz="1600">
                <a:solidFill>
                  <a:schemeClr val="dk2"/>
                </a:solidFill>
                <a:latin typeface="Outfit"/>
                <a:ea typeface="Outfit"/>
                <a:cs typeface="Outfit"/>
                <a:sym typeface="Outfit"/>
              </a:rPr>
              <a:t>deleted</a:t>
            </a:r>
            <a:r>
              <a:rPr lang="it" sz="1600">
                <a:solidFill>
                  <a:schemeClr val="dk2"/>
                </a:solidFill>
                <a:latin typeface="Outfit"/>
                <a:ea typeface="Outfit"/>
                <a:cs typeface="Outfit"/>
                <a:sym typeface="Outfit"/>
              </a:rPr>
              <a:t>, </a:t>
            </a:r>
            <a:r>
              <a:rPr i="1" lang="it" sz="1600">
                <a:solidFill>
                  <a:schemeClr val="dk2"/>
                </a:solidFill>
                <a:latin typeface="Outfit"/>
                <a:ea typeface="Outfit"/>
                <a:cs typeface="Outfit"/>
                <a:sym typeface="Outfit"/>
              </a:rPr>
              <a:t>modified</a:t>
            </a:r>
            <a:r>
              <a:rPr lang="it" sz="1600">
                <a:solidFill>
                  <a:schemeClr val="dk2"/>
                </a:solidFill>
                <a:latin typeface="Outfit"/>
                <a:ea typeface="Outfit"/>
                <a:cs typeface="Outfit"/>
                <a:sym typeface="Outfit"/>
              </a:rPr>
              <a:t>, </a:t>
            </a:r>
            <a:r>
              <a:rPr i="1" lang="it" sz="1600">
                <a:solidFill>
                  <a:schemeClr val="dk2"/>
                </a:solidFill>
                <a:latin typeface="Outfit"/>
                <a:ea typeface="Outfit"/>
                <a:cs typeface="Outfit"/>
                <a:sym typeface="Outfit"/>
              </a:rPr>
              <a:t>created</a:t>
            </a:r>
            <a:r>
              <a:rPr lang="it" sz="1600">
                <a:solidFill>
                  <a:schemeClr val="dk2"/>
                </a:solidFill>
                <a:latin typeface="Outfit"/>
                <a:ea typeface="Outfit"/>
                <a:cs typeface="Outfit"/>
                <a:sym typeface="Outfit"/>
              </a:rPr>
              <a:t> files, if the local commits are pushed, which changes are staged…</a:t>
            </a:r>
            <a:endParaRPr sz="1600">
              <a:solidFill>
                <a:schemeClr val="dk2"/>
              </a:solidFill>
              <a:latin typeface="Outfit"/>
              <a:ea typeface="Outfit"/>
              <a:cs typeface="Outfit"/>
              <a:sym typeface="Outfit"/>
            </a:endParaRPr>
          </a:p>
          <a:p>
            <a:pPr indent="0" lvl="0" marL="0" rtl="0" algn="l">
              <a:spcBef>
                <a:spcPts val="0"/>
              </a:spcBef>
              <a:spcAft>
                <a:spcPts val="0"/>
              </a:spcAft>
              <a:buNone/>
            </a:pPr>
            <a:r>
              <a:t/>
            </a:r>
            <a:endParaRPr sz="1600">
              <a:solidFill>
                <a:schemeClr val="dk2"/>
              </a:solidFill>
              <a:latin typeface="Outfit"/>
              <a:ea typeface="Outfit"/>
              <a:cs typeface="Outfit"/>
              <a:sym typeface="Outfit"/>
            </a:endParaRPr>
          </a:p>
          <a:p>
            <a:pPr indent="0" lvl="0" marL="0" rtl="0" algn="l">
              <a:spcBef>
                <a:spcPts val="0"/>
              </a:spcBef>
              <a:spcAft>
                <a:spcPts val="0"/>
              </a:spcAft>
              <a:buNone/>
            </a:pPr>
            <a:r>
              <a:t/>
            </a:r>
            <a:endParaRPr sz="1600">
              <a:solidFill>
                <a:schemeClr val="dk2"/>
              </a:solidFill>
              <a:latin typeface="Outfit"/>
              <a:ea typeface="Outfit"/>
              <a:cs typeface="Outfit"/>
              <a:sym typeface="Outfit"/>
            </a:endParaRPr>
          </a:p>
          <a:p>
            <a:pPr indent="0" lvl="0" marL="0" rtl="0" algn="l">
              <a:spcBef>
                <a:spcPts val="0"/>
              </a:spcBef>
              <a:spcAft>
                <a:spcPts val="0"/>
              </a:spcAft>
              <a:buNone/>
            </a:pPr>
            <a:r>
              <a:rPr b="1" lang="it" sz="1600">
                <a:solidFill>
                  <a:schemeClr val="dk2"/>
                </a:solidFill>
                <a:latin typeface="Outfit"/>
                <a:ea typeface="Outfit"/>
                <a:cs typeface="Outfit"/>
                <a:sym typeface="Outfit"/>
              </a:rPr>
              <a:t>Stage</a:t>
            </a:r>
            <a:r>
              <a:rPr lang="it" sz="1600">
                <a:solidFill>
                  <a:schemeClr val="dk2"/>
                </a:solidFill>
                <a:latin typeface="Outfit"/>
                <a:ea typeface="Outfit"/>
                <a:cs typeface="Outfit"/>
                <a:sym typeface="Outfit"/>
              </a:rPr>
              <a:t> the changes</a:t>
            </a:r>
            <a:endParaRPr sz="1600">
              <a:solidFill>
                <a:schemeClr val="dk2"/>
              </a:solidFill>
              <a:latin typeface="Outfit"/>
              <a:ea typeface="Outfit"/>
              <a:cs typeface="Outfit"/>
              <a:sym typeface="Outfit"/>
            </a:endParaRPr>
          </a:p>
        </p:txBody>
      </p:sp>
      <p:sp>
        <p:nvSpPr>
          <p:cNvPr id="559" name="Google Shape;559;g2c3a7c30709_0_0"/>
          <p:cNvSpPr txBox="1"/>
          <p:nvPr/>
        </p:nvSpPr>
        <p:spPr>
          <a:xfrm>
            <a:off x="1004550" y="3842800"/>
            <a:ext cx="7134900" cy="6810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2"/>
              </a:buClr>
              <a:buSzPts val="1100"/>
              <a:buFont typeface="Arial"/>
              <a:buNone/>
            </a:pPr>
            <a:r>
              <a:rPr lang="it" sz="1500">
                <a:solidFill>
                  <a:srgbClr val="EBDBB2"/>
                </a:solidFill>
                <a:highlight>
                  <a:srgbClr val="282828"/>
                </a:highlight>
                <a:latin typeface="Consolas"/>
                <a:ea typeface="Consolas"/>
                <a:cs typeface="Consolas"/>
                <a:sym typeface="Consolas"/>
              </a:rPr>
              <a:t>git add </a:t>
            </a:r>
            <a:r>
              <a:rPr lang="it" sz="1500">
                <a:solidFill>
                  <a:srgbClr val="B8BB26"/>
                </a:solidFill>
                <a:highlight>
                  <a:srgbClr val="282828"/>
                </a:highlight>
                <a:latin typeface="Consolas"/>
                <a:ea typeface="Consolas"/>
                <a:cs typeface="Consolas"/>
                <a:sym typeface="Consolas"/>
              </a:rPr>
              <a:t>'FILE_TO_BE_STAGED'</a:t>
            </a:r>
            <a:endParaRPr sz="1500">
              <a:solidFill>
                <a:srgbClr val="B8BB26"/>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lang="it" sz="1500">
                <a:solidFill>
                  <a:srgbClr val="EBDBB2"/>
                </a:solidFill>
                <a:highlight>
                  <a:srgbClr val="282828"/>
                </a:highlight>
                <a:latin typeface="Consolas"/>
                <a:ea typeface="Consolas"/>
                <a:cs typeface="Consolas"/>
                <a:sym typeface="Consolas"/>
              </a:rPr>
              <a:t>git add . </a:t>
            </a:r>
            <a:r>
              <a:rPr i="1" lang="it" sz="1500">
                <a:solidFill>
                  <a:srgbClr val="928374"/>
                </a:solidFill>
                <a:highlight>
                  <a:srgbClr val="282828"/>
                </a:highlight>
                <a:latin typeface="Consolas"/>
                <a:ea typeface="Consolas"/>
                <a:cs typeface="Consolas"/>
                <a:sym typeface="Consolas"/>
              </a:rPr>
              <a:t># Everything is added to be committed</a:t>
            </a:r>
            <a:endParaRPr sz="1500">
              <a:solidFill>
                <a:srgbClr val="EBDBB2"/>
              </a:solidFill>
              <a:highlight>
                <a:srgbClr val="282828"/>
              </a:highlight>
              <a:latin typeface="Consolas"/>
              <a:ea typeface="Consolas"/>
              <a:cs typeface="Consolas"/>
              <a:sym typeface="Consolas"/>
            </a:endParaRPr>
          </a:p>
        </p:txBody>
      </p:sp>
      <p:sp>
        <p:nvSpPr>
          <p:cNvPr id="560" name="Google Shape;560;g2c3a7c30709_0_0"/>
          <p:cNvSpPr txBox="1"/>
          <p:nvPr/>
        </p:nvSpPr>
        <p:spPr>
          <a:xfrm>
            <a:off x="1011350" y="217500"/>
            <a:ext cx="7134900" cy="12120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 sz="1500">
                <a:solidFill>
                  <a:srgbClr val="928374"/>
                </a:solidFill>
                <a:highlight>
                  <a:srgbClr val="282828"/>
                </a:highlight>
                <a:latin typeface="Consolas"/>
                <a:ea typeface="Consolas"/>
                <a:cs typeface="Consolas"/>
                <a:sym typeface="Consolas"/>
              </a:rPr>
              <a:t># Check branches available</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branch -a</a:t>
            </a:r>
            <a:br>
              <a:rPr lang="it" sz="1500">
                <a:solidFill>
                  <a:srgbClr val="EBDBB2"/>
                </a:solidFill>
                <a:highlight>
                  <a:srgbClr val="282828"/>
                </a:highlight>
                <a:latin typeface="Consolas"/>
                <a:ea typeface="Consolas"/>
                <a:cs typeface="Consolas"/>
                <a:sym typeface="Consolas"/>
              </a:rPr>
            </a:br>
            <a:r>
              <a:rPr i="1" lang="it" sz="1500">
                <a:solidFill>
                  <a:srgbClr val="928374"/>
                </a:solidFill>
                <a:highlight>
                  <a:srgbClr val="282828"/>
                </a:highlight>
                <a:latin typeface="Consolas"/>
                <a:ea typeface="Consolas"/>
                <a:cs typeface="Consolas"/>
                <a:sym typeface="Consolas"/>
              </a:rPr>
              <a:t># Switch to any branch</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checkout </a:t>
            </a:r>
            <a:r>
              <a:rPr lang="it" sz="1500">
                <a:solidFill>
                  <a:srgbClr val="B8BB26"/>
                </a:solidFill>
                <a:highlight>
                  <a:srgbClr val="282828"/>
                </a:highlight>
                <a:latin typeface="Consolas"/>
                <a:ea typeface="Consolas"/>
                <a:cs typeface="Consolas"/>
                <a:sym typeface="Consolas"/>
              </a:rPr>
              <a:t>'BRANCH NAME'</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g2b76c8bf9e5_3_61"/>
          <p:cNvSpPr txBox="1"/>
          <p:nvPr>
            <p:ph idx="2" type="title"/>
          </p:nvPr>
        </p:nvSpPr>
        <p:spPr>
          <a:xfrm>
            <a:off x="378325" y="1101225"/>
            <a:ext cx="40806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200"/>
              <a:buNone/>
            </a:pPr>
            <a:r>
              <a:rPr lang="it"/>
              <a:t>What is GitHub?</a:t>
            </a:r>
            <a:endParaRPr/>
          </a:p>
        </p:txBody>
      </p:sp>
      <p:pic>
        <p:nvPicPr>
          <p:cNvPr id="330" name="Google Shape;330;g2b76c8bf9e5_3_61"/>
          <p:cNvPicPr preferRelativeResize="0"/>
          <p:nvPr/>
        </p:nvPicPr>
        <p:blipFill rotWithShape="1">
          <a:blip r:embed="rId3">
            <a:alphaModFix/>
          </a:blip>
          <a:srcRect b="0" l="0" r="0" t="0"/>
          <a:stretch/>
        </p:blipFill>
        <p:spPr>
          <a:xfrm>
            <a:off x="8236525" y="369325"/>
            <a:ext cx="529151" cy="462850"/>
          </a:xfrm>
          <a:prstGeom prst="rect">
            <a:avLst/>
          </a:prstGeom>
          <a:noFill/>
          <a:ln>
            <a:noFill/>
          </a:ln>
        </p:spPr>
      </p:pic>
      <p:sp>
        <p:nvSpPr>
          <p:cNvPr id="331" name="Google Shape;331;g2b76c8bf9e5_3_61"/>
          <p:cNvSpPr txBox="1"/>
          <p:nvPr>
            <p:ph type="title"/>
          </p:nvPr>
        </p:nvSpPr>
        <p:spPr>
          <a:xfrm>
            <a:off x="378325" y="369325"/>
            <a:ext cx="4080600" cy="59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1.</a:t>
            </a:r>
            <a:endParaRPr/>
          </a:p>
        </p:txBody>
      </p:sp>
      <p:pic>
        <p:nvPicPr>
          <p:cNvPr id="332" name="Google Shape;332;g2b76c8bf9e5_3_61"/>
          <p:cNvPicPr preferRelativeResize="0"/>
          <p:nvPr/>
        </p:nvPicPr>
        <p:blipFill>
          <a:blip r:embed="rId4">
            <a:alphaModFix/>
          </a:blip>
          <a:stretch>
            <a:fillRect/>
          </a:stretch>
        </p:blipFill>
        <p:spPr>
          <a:xfrm>
            <a:off x="5412600" y="1517975"/>
            <a:ext cx="3205222" cy="320522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g2c4ac57a7b6_48_0"/>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566" name="Google Shape;566;g2c4ac57a7b6_48_0"/>
          <p:cNvSpPr txBox="1"/>
          <p:nvPr/>
        </p:nvSpPr>
        <p:spPr>
          <a:xfrm>
            <a:off x="1011350" y="1360500"/>
            <a:ext cx="7134900" cy="14775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 sz="1500">
                <a:solidFill>
                  <a:srgbClr val="928374"/>
                </a:solidFill>
                <a:highlight>
                  <a:srgbClr val="282828"/>
                </a:highlight>
                <a:latin typeface="Consolas"/>
                <a:ea typeface="Consolas"/>
                <a:cs typeface="Consolas"/>
                <a:sym typeface="Consolas"/>
              </a:rPr>
              <a:t># Commit Changes</a:t>
            </a:r>
            <a:br>
              <a:rPr lang="it" sz="1500">
                <a:solidFill>
                  <a:srgbClr val="EBDBB2"/>
                </a:solidFill>
                <a:highlight>
                  <a:srgbClr val="282828"/>
                </a:highlight>
                <a:latin typeface="Consolas"/>
                <a:ea typeface="Consolas"/>
                <a:cs typeface="Consolas"/>
                <a:sym typeface="Consolas"/>
              </a:rPr>
            </a:b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commit -m </a:t>
            </a:r>
            <a:r>
              <a:rPr lang="it" sz="1500">
                <a:solidFill>
                  <a:srgbClr val="B8BB26"/>
                </a:solidFill>
                <a:highlight>
                  <a:srgbClr val="282828"/>
                </a:highlight>
                <a:latin typeface="Consolas"/>
                <a:ea typeface="Consolas"/>
                <a:cs typeface="Consolas"/>
                <a:sym typeface="Consolas"/>
              </a:rPr>
              <a:t>"WRITE YOUR MESSAGE HERE"</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pull</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push</a:t>
            </a:r>
            <a:endParaRPr sz="1800"/>
          </a:p>
        </p:txBody>
      </p:sp>
      <p:sp>
        <p:nvSpPr>
          <p:cNvPr id="567" name="Google Shape;567;g2c4ac57a7b6_48_0"/>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Commit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c4ac57a7b6_48_5"/>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573" name="Google Shape;573;g2c4ac57a7b6_48_5"/>
          <p:cNvSpPr txBox="1"/>
          <p:nvPr/>
        </p:nvSpPr>
        <p:spPr>
          <a:xfrm>
            <a:off x="1011350" y="369900"/>
            <a:ext cx="7134900" cy="38673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 sz="1500">
                <a:solidFill>
                  <a:srgbClr val="928374"/>
                </a:solidFill>
                <a:highlight>
                  <a:srgbClr val="282828"/>
                </a:highlight>
                <a:latin typeface="Consolas"/>
                <a:ea typeface="Consolas"/>
                <a:cs typeface="Consolas"/>
                <a:sym typeface="Consolas"/>
              </a:rPr>
              <a:t># Check branches available</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branch -a</a:t>
            </a:r>
            <a:br>
              <a:rPr lang="it" sz="1500">
                <a:solidFill>
                  <a:srgbClr val="EBDBB2"/>
                </a:solidFill>
                <a:highlight>
                  <a:srgbClr val="282828"/>
                </a:highlight>
                <a:latin typeface="Consolas"/>
                <a:ea typeface="Consolas"/>
                <a:cs typeface="Consolas"/>
                <a:sym typeface="Consolas"/>
              </a:rPr>
            </a:br>
            <a:r>
              <a:rPr i="1" lang="it" sz="1500">
                <a:solidFill>
                  <a:srgbClr val="928374"/>
                </a:solidFill>
                <a:highlight>
                  <a:srgbClr val="282828"/>
                </a:highlight>
                <a:latin typeface="Consolas"/>
                <a:ea typeface="Consolas"/>
                <a:cs typeface="Consolas"/>
                <a:sym typeface="Consolas"/>
              </a:rPr>
              <a:t># Switch to any branch</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checkout </a:t>
            </a:r>
            <a:r>
              <a:rPr lang="it" sz="1500">
                <a:solidFill>
                  <a:srgbClr val="B8BB26"/>
                </a:solidFill>
                <a:highlight>
                  <a:srgbClr val="282828"/>
                </a:highlight>
                <a:latin typeface="Consolas"/>
                <a:ea typeface="Consolas"/>
                <a:cs typeface="Consolas"/>
                <a:sym typeface="Consolas"/>
              </a:rPr>
              <a:t>'BRANCH NAME'</a:t>
            </a:r>
            <a:endParaRPr sz="1500">
              <a:solidFill>
                <a:srgbClr val="B8BB26"/>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br>
              <a:rPr lang="it" sz="1500">
                <a:solidFill>
                  <a:srgbClr val="EBDBB2"/>
                </a:solidFill>
                <a:highlight>
                  <a:srgbClr val="282828"/>
                </a:highlight>
                <a:latin typeface="Consolas"/>
                <a:ea typeface="Consolas"/>
                <a:cs typeface="Consolas"/>
                <a:sym typeface="Consolas"/>
              </a:rPr>
            </a:br>
            <a:r>
              <a:rPr i="1" lang="it" sz="1500">
                <a:solidFill>
                  <a:srgbClr val="928374"/>
                </a:solidFill>
                <a:highlight>
                  <a:srgbClr val="282828"/>
                </a:highlight>
                <a:latin typeface="Consolas"/>
                <a:ea typeface="Consolas"/>
                <a:cs typeface="Consolas"/>
                <a:sym typeface="Consolas"/>
              </a:rPr>
              <a:t># Commit Changes</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status</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pull</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add </a:t>
            </a:r>
            <a:r>
              <a:rPr lang="it" sz="1500">
                <a:solidFill>
                  <a:srgbClr val="B8BB26"/>
                </a:solidFill>
                <a:highlight>
                  <a:srgbClr val="282828"/>
                </a:highlight>
                <a:latin typeface="Consolas"/>
                <a:ea typeface="Consolas"/>
                <a:cs typeface="Consolas"/>
                <a:sym typeface="Consolas"/>
              </a:rPr>
              <a:t>'FILE_TO_BE_STAGED'</a:t>
            </a:r>
            <a:endParaRPr sz="1500">
              <a:solidFill>
                <a:srgbClr val="B8BB26"/>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git add . </a:t>
            </a:r>
            <a:r>
              <a:rPr i="1" lang="it" sz="1500">
                <a:solidFill>
                  <a:srgbClr val="928374"/>
                </a:solidFill>
                <a:highlight>
                  <a:srgbClr val="282828"/>
                </a:highlight>
                <a:latin typeface="Consolas"/>
                <a:ea typeface="Consolas"/>
                <a:cs typeface="Consolas"/>
                <a:sym typeface="Consolas"/>
              </a:rPr>
              <a:t># Everything is added to be committed</a:t>
            </a:r>
            <a:br>
              <a:rPr lang="it" sz="1500">
                <a:solidFill>
                  <a:srgbClr val="EBDBB2"/>
                </a:solidFill>
                <a:highlight>
                  <a:srgbClr val="282828"/>
                </a:highlight>
                <a:latin typeface="Consolas"/>
                <a:ea typeface="Consolas"/>
                <a:cs typeface="Consolas"/>
                <a:sym typeface="Consolas"/>
              </a:rPr>
            </a:b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commit -m </a:t>
            </a:r>
            <a:r>
              <a:rPr lang="it" sz="1500">
                <a:solidFill>
                  <a:srgbClr val="B8BB26"/>
                </a:solidFill>
                <a:highlight>
                  <a:srgbClr val="282828"/>
                </a:highlight>
                <a:latin typeface="Consolas"/>
                <a:ea typeface="Consolas"/>
                <a:cs typeface="Consolas"/>
                <a:sym typeface="Consolas"/>
              </a:rPr>
              <a:t>"WRITE YOUR MESSAGE HERE"</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pull</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push</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g2c4ac57a7b6_48_16"/>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579" name="Google Shape;579;g2c4ac57a7b6_48_16"/>
          <p:cNvSpPr txBox="1"/>
          <p:nvPr/>
        </p:nvSpPr>
        <p:spPr>
          <a:xfrm>
            <a:off x="1011350" y="1436700"/>
            <a:ext cx="7134900" cy="15237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 sz="1500">
                <a:solidFill>
                  <a:srgbClr val="928374"/>
                </a:solidFill>
                <a:highlight>
                  <a:srgbClr val="282828"/>
                </a:highlight>
                <a:latin typeface="Consolas"/>
                <a:ea typeface="Consolas"/>
                <a:cs typeface="Consolas"/>
                <a:sym typeface="Consolas"/>
              </a:rPr>
              <a:t># List Commits</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log             # or</a:t>
            </a:r>
            <a:endParaRPr sz="1500">
              <a:solidFill>
                <a:srgbClr val="EBDBB2"/>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lang="it" sz="1500">
                <a:solidFill>
                  <a:srgbClr val="EBDBB2"/>
                </a:solidFill>
                <a:highlight>
                  <a:srgbClr val="282828"/>
                </a:highlight>
                <a:latin typeface="Consolas"/>
                <a:ea typeface="Consolas"/>
                <a:cs typeface="Consolas"/>
                <a:sym typeface="Consolas"/>
              </a:rPr>
              <a:t>git log --oneline   # or</a:t>
            </a:r>
            <a:endParaRPr sz="1500">
              <a:solidFill>
                <a:srgbClr val="EBDBB2"/>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lang="it" sz="1500">
                <a:solidFill>
                  <a:srgbClr val="EBDBB2"/>
                </a:solidFill>
                <a:highlight>
                  <a:srgbClr val="282828"/>
                </a:highlight>
                <a:latin typeface="Consolas"/>
                <a:ea typeface="Consolas"/>
                <a:cs typeface="Consolas"/>
                <a:sym typeface="Consolas"/>
              </a:rPr>
              <a:t>git reflog</a:t>
            </a:r>
            <a:endParaRPr sz="1500">
              <a:solidFill>
                <a:srgbClr val="EBDBB2"/>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800"/>
          </a:p>
        </p:txBody>
      </p:sp>
      <p:sp>
        <p:nvSpPr>
          <p:cNvPr id="580" name="Google Shape;580;g2c4ac57a7b6_48_16"/>
          <p:cNvSpPr txBox="1"/>
          <p:nvPr>
            <p:ph type="title"/>
          </p:nvPr>
        </p:nvSpPr>
        <p:spPr>
          <a:xfrm>
            <a:off x="378325" y="369325"/>
            <a:ext cx="6263400" cy="492600"/>
          </a:xfrm>
          <a:prstGeom prst="rect">
            <a:avLst/>
          </a:prstGeom>
        </p:spPr>
        <p:txBody>
          <a:bodyPr anchorCtr="0" anchor="t" bIns="0" lIns="0" spcFirstLastPara="1" rIns="0" wrap="square" tIns="0">
            <a:spAutoFit/>
          </a:bodyPr>
          <a:lstStyle/>
          <a:p>
            <a:pPr indent="0" lvl="0" marL="0" rtl="0" algn="l">
              <a:lnSpc>
                <a:spcPct val="115000"/>
              </a:lnSpc>
              <a:spcBef>
                <a:spcPts val="2400"/>
              </a:spcBef>
              <a:spcAft>
                <a:spcPts val="600"/>
              </a:spcAft>
              <a:buNone/>
            </a:pPr>
            <a:r>
              <a:rPr lang="it">
                <a:solidFill>
                  <a:schemeClr val="dk2"/>
                </a:solidFill>
              </a:rPr>
              <a:t>Check your commits and changes</a:t>
            </a:r>
            <a:endParaRPr/>
          </a:p>
        </p:txBody>
      </p:sp>
      <p:sp>
        <p:nvSpPr>
          <p:cNvPr id="581" name="Google Shape;581;g2c4ac57a7b6_48_16"/>
          <p:cNvSpPr txBox="1"/>
          <p:nvPr/>
        </p:nvSpPr>
        <p:spPr>
          <a:xfrm>
            <a:off x="819550" y="3884975"/>
            <a:ext cx="833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2"/>
                </a:solidFill>
                <a:latin typeface="Outfit"/>
                <a:ea typeface="Outfit"/>
                <a:cs typeface="Outfit"/>
                <a:sym typeface="Outfit"/>
              </a:rPr>
              <a:t>You will see the </a:t>
            </a:r>
            <a:r>
              <a:rPr b="1" lang="it">
                <a:solidFill>
                  <a:schemeClr val="dk2"/>
                </a:solidFill>
                <a:latin typeface="Outfit"/>
                <a:ea typeface="Outfit"/>
                <a:cs typeface="Outfit"/>
                <a:sym typeface="Outfit"/>
              </a:rPr>
              <a:t>SHA</a:t>
            </a:r>
            <a:r>
              <a:rPr lang="it">
                <a:solidFill>
                  <a:schemeClr val="dk2"/>
                </a:solidFill>
                <a:latin typeface="Outfit"/>
                <a:ea typeface="Outfit"/>
                <a:cs typeface="Outfit"/>
                <a:sym typeface="Outfit"/>
              </a:rPr>
              <a:t> (Simple Hashing Algorithm = unique id of your commit), the author, date/time, commit message</a:t>
            </a:r>
            <a:endParaRPr sz="1700">
              <a:latin typeface="Outfit"/>
              <a:ea typeface="Outfit"/>
              <a:cs typeface="Outfit"/>
              <a:sym typeface="Outfi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g2c4ac57a7b6_48_27"/>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587" name="Google Shape;587;g2c4ac57a7b6_48_27"/>
          <p:cNvSpPr txBox="1"/>
          <p:nvPr/>
        </p:nvSpPr>
        <p:spPr>
          <a:xfrm>
            <a:off x="1011350" y="1436700"/>
            <a:ext cx="7134900" cy="20088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 sz="1500">
                <a:solidFill>
                  <a:srgbClr val="928374"/>
                </a:solidFill>
                <a:highlight>
                  <a:srgbClr val="282828"/>
                </a:highlight>
                <a:latin typeface="Consolas"/>
                <a:ea typeface="Consolas"/>
                <a:cs typeface="Consolas"/>
                <a:sym typeface="Consolas"/>
              </a:rPr>
              <a:t># List Commits</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log             # or</a:t>
            </a:r>
            <a:endParaRPr sz="1500">
              <a:solidFill>
                <a:srgbClr val="EBDBB2"/>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git log --oneline   # or</a:t>
            </a:r>
            <a:endParaRPr sz="1500">
              <a:solidFill>
                <a:srgbClr val="EBDBB2"/>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git reflog</a:t>
            </a:r>
            <a:endParaRPr sz="1500">
              <a:solidFill>
                <a:srgbClr val="EBDBB2"/>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500">
              <a:solidFill>
                <a:srgbClr val="EBDBB2"/>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rPr i="1" lang="it" sz="1500">
                <a:solidFill>
                  <a:srgbClr val="928374"/>
                </a:solidFill>
                <a:highlight>
                  <a:srgbClr val="282828"/>
                </a:highlight>
                <a:latin typeface="Consolas"/>
                <a:ea typeface="Consolas"/>
                <a:cs typeface="Consolas"/>
                <a:sym typeface="Consolas"/>
              </a:rPr>
              <a:t># See the changes of a commit</a:t>
            </a:r>
            <a:endParaRPr sz="1500">
              <a:solidFill>
                <a:srgbClr val="EBDBB2"/>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git show </a:t>
            </a:r>
            <a:r>
              <a:rPr lang="it" sz="1500">
                <a:solidFill>
                  <a:srgbClr val="B8BB26"/>
                </a:solidFill>
                <a:highlight>
                  <a:srgbClr val="282828"/>
                </a:highlight>
                <a:latin typeface="Consolas"/>
                <a:ea typeface="Consolas"/>
                <a:cs typeface="Consolas"/>
                <a:sym typeface="Consolas"/>
              </a:rPr>
              <a:t>&lt;SHA&gt;</a:t>
            </a:r>
            <a:endParaRPr sz="1800"/>
          </a:p>
        </p:txBody>
      </p:sp>
      <p:sp>
        <p:nvSpPr>
          <p:cNvPr id="588" name="Google Shape;588;g2c4ac57a7b6_48_27"/>
          <p:cNvSpPr txBox="1"/>
          <p:nvPr>
            <p:ph type="title"/>
          </p:nvPr>
        </p:nvSpPr>
        <p:spPr>
          <a:xfrm>
            <a:off x="378325" y="369325"/>
            <a:ext cx="6263400" cy="492600"/>
          </a:xfrm>
          <a:prstGeom prst="rect">
            <a:avLst/>
          </a:prstGeom>
        </p:spPr>
        <p:txBody>
          <a:bodyPr anchorCtr="0" anchor="t" bIns="0" lIns="0" spcFirstLastPara="1" rIns="0" wrap="square" tIns="0">
            <a:spAutoFit/>
          </a:bodyPr>
          <a:lstStyle/>
          <a:p>
            <a:pPr indent="0" lvl="0" marL="0" rtl="0" algn="l">
              <a:lnSpc>
                <a:spcPct val="115000"/>
              </a:lnSpc>
              <a:spcBef>
                <a:spcPts val="2400"/>
              </a:spcBef>
              <a:spcAft>
                <a:spcPts val="600"/>
              </a:spcAft>
              <a:buNone/>
            </a:pPr>
            <a:r>
              <a:rPr lang="it">
                <a:solidFill>
                  <a:schemeClr val="dk2"/>
                </a:solidFill>
              </a:rPr>
              <a:t>Check your commits and changes</a:t>
            </a:r>
            <a:endParaRPr/>
          </a:p>
        </p:txBody>
      </p:sp>
      <p:sp>
        <p:nvSpPr>
          <p:cNvPr id="589" name="Google Shape;589;g2c4ac57a7b6_48_27"/>
          <p:cNvSpPr txBox="1"/>
          <p:nvPr/>
        </p:nvSpPr>
        <p:spPr>
          <a:xfrm>
            <a:off x="819550" y="3884975"/>
            <a:ext cx="8336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2"/>
                </a:solidFill>
                <a:latin typeface="Outfit"/>
                <a:ea typeface="Outfit"/>
                <a:cs typeface="Outfit"/>
                <a:sym typeface="Outfit"/>
              </a:rPr>
              <a:t>You will see the </a:t>
            </a:r>
            <a:r>
              <a:rPr b="1" lang="it">
                <a:solidFill>
                  <a:schemeClr val="dk2"/>
                </a:solidFill>
                <a:latin typeface="Outfit"/>
                <a:ea typeface="Outfit"/>
                <a:cs typeface="Outfit"/>
                <a:sym typeface="Outfit"/>
              </a:rPr>
              <a:t>SHA</a:t>
            </a:r>
            <a:r>
              <a:rPr lang="it">
                <a:solidFill>
                  <a:schemeClr val="dk2"/>
                </a:solidFill>
                <a:latin typeface="Outfit"/>
                <a:ea typeface="Outfit"/>
                <a:cs typeface="Outfit"/>
                <a:sym typeface="Outfit"/>
              </a:rPr>
              <a:t> (Simple Hashing Algorithm = unique id of your commit), the author, date/time, commit message</a:t>
            </a:r>
            <a:endParaRPr sz="1700">
              <a:latin typeface="Outfit"/>
              <a:ea typeface="Outfit"/>
              <a:cs typeface="Outfit"/>
              <a:sym typeface="Outfi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c4ac57a7b6_48_35"/>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595" name="Google Shape;595;g2c4ac57a7b6_48_35"/>
          <p:cNvSpPr txBox="1"/>
          <p:nvPr/>
        </p:nvSpPr>
        <p:spPr>
          <a:xfrm>
            <a:off x="1011350" y="1436700"/>
            <a:ext cx="7134900" cy="12120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git reset </a:t>
            </a:r>
            <a:r>
              <a:rPr i="1" lang="it" sz="1500">
                <a:solidFill>
                  <a:srgbClr val="928374"/>
                </a:solidFill>
                <a:highlight>
                  <a:srgbClr val="282828"/>
                </a:highlight>
                <a:latin typeface="Consolas"/>
                <a:ea typeface="Consolas"/>
                <a:cs typeface="Consolas"/>
                <a:sym typeface="Consolas"/>
              </a:rPr>
              <a:t># dangerous: you go back to the desired commit and "erase" all the commit created since.</a:t>
            </a:r>
            <a:endParaRPr i="1" sz="1500">
              <a:solidFill>
                <a:srgbClr val="928374"/>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t/>
            </a:r>
            <a:endParaRPr i="1" sz="1500">
              <a:solidFill>
                <a:srgbClr val="928374"/>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git reset - - hard </a:t>
            </a:r>
            <a:r>
              <a:rPr lang="it" sz="1500">
                <a:solidFill>
                  <a:srgbClr val="B8BB26"/>
                </a:solidFill>
                <a:highlight>
                  <a:srgbClr val="282828"/>
                </a:highlight>
                <a:latin typeface="Consolas"/>
                <a:ea typeface="Consolas"/>
                <a:cs typeface="Consolas"/>
                <a:sym typeface="Consolas"/>
              </a:rPr>
              <a:t>&lt;SHA&gt;</a:t>
            </a:r>
            <a:endParaRPr sz="1800"/>
          </a:p>
        </p:txBody>
      </p:sp>
      <p:sp>
        <p:nvSpPr>
          <p:cNvPr id="596" name="Google Shape;596;g2c4ac57a7b6_48_35"/>
          <p:cNvSpPr txBox="1"/>
          <p:nvPr>
            <p:ph type="title"/>
          </p:nvPr>
        </p:nvSpPr>
        <p:spPr>
          <a:xfrm>
            <a:off x="378325" y="369325"/>
            <a:ext cx="6263400" cy="492600"/>
          </a:xfrm>
          <a:prstGeom prst="rect">
            <a:avLst/>
          </a:prstGeom>
        </p:spPr>
        <p:txBody>
          <a:bodyPr anchorCtr="0" anchor="t" bIns="0" lIns="0" spcFirstLastPara="1" rIns="0" wrap="square" tIns="0">
            <a:spAutoFit/>
          </a:bodyPr>
          <a:lstStyle/>
          <a:p>
            <a:pPr indent="0" lvl="0" marL="0" rtl="0" algn="l">
              <a:lnSpc>
                <a:spcPct val="115000"/>
              </a:lnSpc>
              <a:spcBef>
                <a:spcPts val="2400"/>
              </a:spcBef>
              <a:spcAft>
                <a:spcPts val="600"/>
              </a:spcAft>
              <a:buNone/>
            </a:pPr>
            <a:r>
              <a:rPr lang="it">
                <a:solidFill>
                  <a:schemeClr val="dk2"/>
                </a:solidFill>
              </a:rPr>
              <a:t>Undo commits</a:t>
            </a:r>
            <a:endParaRPr/>
          </a:p>
        </p:txBody>
      </p:sp>
      <p:sp>
        <p:nvSpPr>
          <p:cNvPr id="597" name="Google Shape;597;g2c4ac57a7b6_48_35"/>
          <p:cNvSpPr txBox="1"/>
          <p:nvPr/>
        </p:nvSpPr>
        <p:spPr>
          <a:xfrm>
            <a:off x="653625" y="911113"/>
            <a:ext cx="8336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700">
                <a:solidFill>
                  <a:schemeClr val="dk2"/>
                </a:solidFill>
                <a:latin typeface="Outfit"/>
                <a:ea typeface="Outfit"/>
                <a:cs typeface="Outfit"/>
                <a:sym typeface="Outfit"/>
              </a:rPr>
              <a:t>Different approaches</a:t>
            </a:r>
            <a:endParaRPr sz="2000">
              <a:latin typeface="Outfit"/>
              <a:ea typeface="Outfit"/>
              <a:cs typeface="Outfit"/>
              <a:sym typeface="Outfit"/>
            </a:endParaRPr>
          </a:p>
        </p:txBody>
      </p:sp>
      <p:sp>
        <p:nvSpPr>
          <p:cNvPr id="598" name="Google Shape;598;g2c4ac57a7b6_48_35"/>
          <p:cNvSpPr txBox="1"/>
          <p:nvPr/>
        </p:nvSpPr>
        <p:spPr>
          <a:xfrm>
            <a:off x="653625" y="2842638"/>
            <a:ext cx="8336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700">
                <a:solidFill>
                  <a:schemeClr val="dk2"/>
                </a:solidFill>
                <a:latin typeface="Outfit"/>
                <a:ea typeface="Outfit"/>
                <a:cs typeface="Outfit"/>
                <a:sym typeface="Outfit"/>
              </a:rPr>
              <a:t>You can bypass</a:t>
            </a:r>
            <a:endParaRPr sz="2000">
              <a:latin typeface="Outfit"/>
              <a:ea typeface="Outfit"/>
              <a:cs typeface="Outfit"/>
              <a:sym typeface="Outfit"/>
            </a:endParaRPr>
          </a:p>
        </p:txBody>
      </p:sp>
      <p:sp>
        <p:nvSpPr>
          <p:cNvPr id="599" name="Google Shape;599;g2c4ac57a7b6_48_35"/>
          <p:cNvSpPr txBox="1"/>
          <p:nvPr/>
        </p:nvSpPr>
        <p:spPr>
          <a:xfrm>
            <a:off x="1004550" y="3395250"/>
            <a:ext cx="7134900" cy="9465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git reset --hard </a:t>
            </a:r>
            <a:r>
              <a:rPr lang="it" sz="1500">
                <a:solidFill>
                  <a:srgbClr val="B8BB26"/>
                </a:solidFill>
                <a:highlight>
                  <a:srgbClr val="282828"/>
                </a:highlight>
                <a:latin typeface="Consolas"/>
                <a:ea typeface="Consolas"/>
                <a:cs typeface="Consolas"/>
                <a:sym typeface="Consolas"/>
              </a:rPr>
              <a:t>&lt;previous-SHA&gt;</a:t>
            </a:r>
            <a:endParaRPr sz="1500">
              <a:solidFill>
                <a:srgbClr val="EBDBB2"/>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git reset --soft </a:t>
            </a:r>
            <a:r>
              <a:rPr lang="it" sz="1500">
                <a:solidFill>
                  <a:srgbClr val="B8BB26"/>
                </a:solidFill>
                <a:highlight>
                  <a:srgbClr val="282828"/>
                </a:highlight>
                <a:latin typeface="Consolas"/>
                <a:ea typeface="Consolas"/>
                <a:cs typeface="Consolas"/>
                <a:sym typeface="Consolas"/>
              </a:rPr>
              <a:t>&lt;last-SHA&gt;</a:t>
            </a:r>
            <a:endParaRPr sz="1500">
              <a:solidFill>
                <a:srgbClr val="EBDBB2"/>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t/>
            </a:r>
            <a:endParaRPr sz="1500">
              <a:solidFill>
                <a:srgbClr val="EBDBB2"/>
              </a:solidFill>
              <a:highlight>
                <a:srgbClr val="282828"/>
              </a:highlight>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b76c8bf9e5_3_42"/>
          <p:cNvSpPr txBox="1"/>
          <p:nvPr>
            <p:ph idx="2" type="title"/>
          </p:nvPr>
        </p:nvSpPr>
        <p:spPr>
          <a:xfrm>
            <a:off x="378325" y="1101225"/>
            <a:ext cx="4080600" cy="985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200"/>
              <a:buNone/>
            </a:pPr>
            <a:r>
              <a:rPr lang="it"/>
              <a:t>Compare and merge branches</a:t>
            </a:r>
            <a:endParaRPr/>
          </a:p>
        </p:txBody>
      </p:sp>
      <p:pic>
        <p:nvPicPr>
          <p:cNvPr id="605" name="Google Shape;605;g2b76c8bf9e5_3_42"/>
          <p:cNvPicPr preferRelativeResize="0"/>
          <p:nvPr/>
        </p:nvPicPr>
        <p:blipFill rotWithShape="1">
          <a:blip r:embed="rId3">
            <a:alphaModFix/>
          </a:blip>
          <a:srcRect b="0" l="0" r="0" t="0"/>
          <a:stretch/>
        </p:blipFill>
        <p:spPr>
          <a:xfrm>
            <a:off x="8236525" y="369325"/>
            <a:ext cx="529151" cy="462850"/>
          </a:xfrm>
          <a:prstGeom prst="rect">
            <a:avLst/>
          </a:prstGeom>
          <a:noFill/>
          <a:ln>
            <a:noFill/>
          </a:ln>
        </p:spPr>
      </p:pic>
      <p:sp>
        <p:nvSpPr>
          <p:cNvPr id="606" name="Google Shape;606;g2b76c8bf9e5_3_42"/>
          <p:cNvSpPr txBox="1"/>
          <p:nvPr>
            <p:ph type="title"/>
          </p:nvPr>
        </p:nvSpPr>
        <p:spPr>
          <a:xfrm>
            <a:off x="378325" y="369325"/>
            <a:ext cx="4080600" cy="59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5.</a:t>
            </a:r>
            <a:endParaRPr/>
          </a:p>
        </p:txBody>
      </p:sp>
      <p:pic>
        <p:nvPicPr>
          <p:cNvPr id="607" name="Google Shape;607;g2b76c8bf9e5_3_42"/>
          <p:cNvPicPr preferRelativeResize="0"/>
          <p:nvPr/>
        </p:nvPicPr>
        <p:blipFill>
          <a:blip r:embed="rId4">
            <a:alphaModFix/>
          </a:blip>
          <a:stretch>
            <a:fillRect/>
          </a:stretch>
        </p:blipFill>
        <p:spPr>
          <a:xfrm>
            <a:off x="5412600" y="1517975"/>
            <a:ext cx="3205222" cy="320522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g2c3de404750_0_2"/>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613" name="Google Shape;613;g2c3de404750_0_2"/>
          <p:cNvSpPr txBox="1"/>
          <p:nvPr/>
        </p:nvSpPr>
        <p:spPr>
          <a:xfrm>
            <a:off x="1540950" y="601750"/>
            <a:ext cx="5782200" cy="3601800"/>
          </a:xfrm>
          <a:prstGeom prst="rect">
            <a:avLst/>
          </a:prstGeom>
          <a:solidFill>
            <a:srgbClr val="282828"/>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 sz="1500">
                <a:solidFill>
                  <a:srgbClr val="928374"/>
                </a:solidFill>
                <a:highlight>
                  <a:srgbClr val="282828"/>
                </a:highlight>
                <a:latin typeface="Consolas"/>
                <a:ea typeface="Consolas"/>
                <a:cs typeface="Consolas"/>
                <a:sym typeface="Consolas"/>
              </a:rPr>
              <a:t># Switch to main branch</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checkout </a:t>
            </a:r>
            <a:r>
              <a:rPr lang="it" sz="1500">
                <a:solidFill>
                  <a:srgbClr val="B8BB26"/>
                </a:solidFill>
                <a:highlight>
                  <a:srgbClr val="282828"/>
                </a:highlight>
                <a:latin typeface="Consolas"/>
                <a:ea typeface="Consolas"/>
                <a:cs typeface="Consolas"/>
                <a:sym typeface="Consolas"/>
              </a:rPr>
              <a:t>main</a:t>
            </a:r>
            <a:endParaRPr sz="1500">
              <a:solidFill>
                <a:srgbClr val="B8BB26"/>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br>
              <a:rPr lang="it" sz="1500">
                <a:solidFill>
                  <a:srgbClr val="EBDBB2"/>
                </a:solidFill>
                <a:highlight>
                  <a:srgbClr val="282828"/>
                </a:highlight>
                <a:latin typeface="Consolas"/>
                <a:ea typeface="Consolas"/>
                <a:cs typeface="Consolas"/>
                <a:sym typeface="Consolas"/>
              </a:rPr>
            </a:br>
            <a:r>
              <a:rPr i="1" lang="it" sz="1500">
                <a:solidFill>
                  <a:srgbClr val="928374"/>
                </a:solidFill>
                <a:highlight>
                  <a:srgbClr val="282828"/>
                </a:highlight>
                <a:latin typeface="Consolas"/>
                <a:ea typeface="Consolas"/>
                <a:cs typeface="Consolas"/>
                <a:sym typeface="Consolas"/>
              </a:rPr>
              <a:t># Merge branches to main</a:t>
            </a:r>
            <a:endParaRPr i="1" sz="1500">
              <a:solidFill>
                <a:srgbClr val="928374"/>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git merge </a:t>
            </a:r>
            <a:r>
              <a:rPr lang="it" sz="1500">
                <a:solidFill>
                  <a:srgbClr val="B8BB26"/>
                </a:solidFill>
                <a:highlight>
                  <a:srgbClr val="282828"/>
                </a:highlight>
                <a:latin typeface="Consolas"/>
                <a:ea typeface="Consolas"/>
                <a:cs typeface="Consolas"/>
                <a:sym typeface="Consolas"/>
              </a:rPr>
              <a:t>'BRANCH NAME'</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status</a:t>
            </a:r>
            <a:br>
              <a:rPr lang="it" sz="1500">
                <a:solidFill>
                  <a:srgbClr val="EBDBB2"/>
                </a:solidFill>
                <a:highlight>
                  <a:srgbClr val="282828"/>
                </a:highlight>
                <a:latin typeface="Consolas"/>
                <a:ea typeface="Consolas"/>
                <a:cs typeface="Consolas"/>
                <a:sym typeface="Consolas"/>
              </a:rPr>
            </a:br>
            <a:br>
              <a:rPr lang="it" sz="1500">
                <a:solidFill>
                  <a:srgbClr val="EBDBB2"/>
                </a:solidFill>
                <a:highlight>
                  <a:srgbClr val="282828"/>
                </a:highlight>
                <a:latin typeface="Consolas"/>
                <a:ea typeface="Consolas"/>
                <a:cs typeface="Consolas"/>
                <a:sym typeface="Consolas"/>
              </a:rPr>
            </a:br>
            <a:r>
              <a:rPr i="1" lang="it" sz="1500">
                <a:solidFill>
                  <a:srgbClr val="928374"/>
                </a:solidFill>
                <a:highlight>
                  <a:srgbClr val="282828"/>
                </a:highlight>
                <a:latin typeface="Consolas"/>
                <a:ea typeface="Consolas"/>
                <a:cs typeface="Consolas"/>
                <a:sym typeface="Consolas"/>
              </a:rPr>
              <a:t># Merge branches to main. If they are very different</a:t>
            </a:r>
            <a:endParaRPr sz="1500">
              <a:solidFill>
                <a:srgbClr val="B8BB26"/>
              </a:solidFill>
              <a:highlight>
                <a:srgbClr val="282828"/>
              </a:highlight>
              <a:latin typeface="Consolas"/>
              <a:ea typeface="Consolas"/>
              <a:cs typeface="Consolas"/>
              <a:sym typeface="Consolas"/>
            </a:endParaRPr>
          </a:p>
          <a:p>
            <a:pPr indent="0" lvl="0" marL="0" rtl="0" algn="l">
              <a:lnSpc>
                <a:spcPct val="115000"/>
              </a:lnSpc>
              <a:spcBef>
                <a:spcPts val="0"/>
              </a:spcBef>
              <a:spcAft>
                <a:spcPts val="0"/>
              </a:spcAft>
              <a:buNone/>
            </a:pPr>
            <a:r>
              <a:rPr lang="it" sz="1500">
                <a:solidFill>
                  <a:srgbClr val="EBDBB2"/>
                </a:solidFill>
                <a:highlight>
                  <a:srgbClr val="282828"/>
                </a:highlight>
                <a:latin typeface="Consolas"/>
                <a:ea typeface="Consolas"/>
                <a:cs typeface="Consolas"/>
                <a:sym typeface="Consolas"/>
              </a:rPr>
              <a:t>git merge --allow-unrelated-histories </a:t>
            </a:r>
            <a:r>
              <a:rPr lang="it" sz="1500">
                <a:solidFill>
                  <a:srgbClr val="B8BB26"/>
                </a:solidFill>
                <a:highlight>
                  <a:srgbClr val="282828"/>
                </a:highlight>
                <a:latin typeface="Consolas"/>
                <a:ea typeface="Consolas"/>
                <a:cs typeface="Consolas"/>
                <a:sym typeface="Consolas"/>
              </a:rPr>
              <a:t>'BRANCH NAME'</a:t>
            </a:r>
            <a:br>
              <a:rPr lang="it" sz="1500">
                <a:solidFill>
                  <a:srgbClr val="EBDBB2"/>
                </a:solidFill>
                <a:highlight>
                  <a:srgbClr val="282828"/>
                </a:highlight>
                <a:latin typeface="Consolas"/>
                <a:ea typeface="Consolas"/>
                <a:cs typeface="Consolas"/>
                <a:sym typeface="Consolas"/>
              </a:rPr>
            </a:b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commit -m </a:t>
            </a:r>
            <a:r>
              <a:rPr lang="it" sz="1500">
                <a:solidFill>
                  <a:srgbClr val="B8BB26"/>
                </a:solidFill>
                <a:highlight>
                  <a:srgbClr val="282828"/>
                </a:highlight>
                <a:latin typeface="Consolas"/>
                <a:ea typeface="Consolas"/>
                <a:cs typeface="Consolas"/>
                <a:sym typeface="Consolas"/>
              </a:rPr>
              <a:t>"WRITE YOUR MESSAGE HERE"</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pull</a:t>
            </a:r>
            <a:br>
              <a:rPr lang="it" sz="1500">
                <a:solidFill>
                  <a:srgbClr val="EBDBB2"/>
                </a:solidFill>
                <a:highlight>
                  <a:srgbClr val="282828"/>
                </a:highlight>
                <a:latin typeface="Consolas"/>
                <a:ea typeface="Consolas"/>
                <a:cs typeface="Consolas"/>
                <a:sym typeface="Consolas"/>
              </a:rPr>
            </a:br>
            <a:r>
              <a:rPr lang="it" sz="1500">
                <a:solidFill>
                  <a:srgbClr val="EBDBB2"/>
                </a:solidFill>
                <a:highlight>
                  <a:srgbClr val="282828"/>
                </a:highlight>
                <a:latin typeface="Consolas"/>
                <a:ea typeface="Consolas"/>
                <a:cs typeface="Consolas"/>
                <a:sym typeface="Consolas"/>
              </a:rPr>
              <a:t>git push</a:t>
            </a:r>
            <a:endParaRPr sz="18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g2b76c8bf9e5_3_49"/>
          <p:cNvSpPr txBox="1"/>
          <p:nvPr>
            <p:ph idx="2" type="title"/>
          </p:nvPr>
        </p:nvSpPr>
        <p:spPr>
          <a:xfrm>
            <a:off x="378325" y="1101225"/>
            <a:ext cx="40806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200"/>
              <a:buNone/>
            </a:pPr>
            <a:r>
              <a:rPr lang="it"/>
              <a:t>Issues</a:t>
            </a:r>
            <a:endParaRPr/>
          </a:p>
        </p:txBody>
      </p:sp>
      <p:pic>
        <p:nvPicPr>
          <p:cNvPr id="619" name="Google Shape;619;g2b76c8bf9e5_3_49"/>
          <p:cNvPicPr preferRelativeResize="0"/>
          <p:nvPr/>
        </p:nvPicPr>
        <p:blipFill rotWithShape="1">
          <a:blip r:embed="rId3">
            <a:alphaModFix/>
          </a:blip>
          <a:srcRect b="0" l="0" r="0" t="0"/>
          <a:stretch/>
        </p:blipFill>
        <p:spPr>
          <a:xfrm>
            <a:off x="8236525" y="369325"/>
            <a:ext cx="529151" cy="462850"/>
          </a:xfrm>
          <a:prstGeom prst="rect">
            <a:avLst/>
          </a:prstGeom>
          <a:noFill/>
          <a:ln>
            <a:noFill/>
          </a:ln>
        </p:spPr>
      </p:pic>
      <p:sp>
        <p:nvSpPr>
          <p:cNvPr id="620" name="Google Shape;620;g2b76c8bf9e5_3_49"/>
          <p:cNvSpPr txBox="1"/>
          <p:nvPr>
            <p:ph type="title"/>
          </p:nvPr>
        </p:nvSpPr>
        <p:spPr>
          <a:xfrm>
            <a:off x="378325" y="369325"/>
            <a:ext cx="4080600" cy="59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6.</a:t>
            </a:r>
            <a:endParaRPr/>
          </a:p>
        </p:txBody>
      </p:sp>
      <p:pic>
        <p:nvPicPr>
          <p:cNvPr id="621" name="Google Shape;621;g2b76c8bf9e5_3_49"/>
          <p:cNvPicPr preferRelativeResize="0"/>
          <p:nvPr/>
        </p:nvPicPr>
        <p:blipFill>
          <a:blip r:embed="rId4">
            <a:alphaModFix/>
          </a:blip>
          <a:stretch>
            <a:fillRect/>
          </a:stretch>
        </p:blipFill>
        <p:spPr>
          <a:xfrm>
            <a:off x="5412600" y="1517975"/>
            <a:ext cx="3205222" cy="320522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g2b856bd7d59_0_16"/>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Issues</a:t>
            </a:r>
            <a:endParaRPr/>
          </a:p>
        </p:txBody>
      </p:sp>
      <p:sp>
        <p:nvSpPr>
          <p:cNvPr id="627" name="Google Shape;627;g2b856bd7d59_0_16"/>
          <p:cNvSpPr txBox="1"/>
          <p:nvPr>
            <p:ph idx="12" type="sldNum"/>
          </p:nvPr>
        </p:nvSpPr>
        <p:spPr>
          <a:xfrm>
            <a:off x="8146375" y="4774175"/>
            <a:ext cx="619200" cy="175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it"/>
              <a:t>‹#›</a:t>
            </a:fld>
            <a:endParaRPr/>
          </a:p>
        </p:txBody>
      </p:sp>
      <p:sp>
        <p:nvSpPr>
          <p:cNvPr id="628" name="Google Shape;628;g2b856bd7d59_0_16"/>
          <p:cNvSpPr txBox="1"/>
          <p:nvPr/>
        </p:nvSpPr>
        <p:spPr>
          <a:xfrm>
            <a:off x="509975" y="1141400"/>
            <a:ext cx="71619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2000">
                <a:latin typeface="Outfit"/>
                <a:ea typeface="Outfit"/>
                <a:cs typeface="Outfit"/>
                <a:sym typeface="Outfit"/>
              </a:rPr>
              <a:t>New issue</a:t>
            </a:r>
            <a:endParaRPr sz="2000">
              <a:latin typeface="Outfit"/>
              <a:ea typeface="Outfit"/>
              <a:cs typeface="Outfit"/>
              <a:sym typeface="Outfit"/>
            </a:endParaRPr>
          </a:p>
          <a:p>
            <a:pPr indent="0" lvl="0" marL="0" rtl="0" algn="l">
              <a:spcBef>
                <a:spcPts val="0"/>
              </a:spcBef>
              <a:spcAft>
                <a:spcPts val="0"/>
              </a:spcAft>
              <a:buNone/>
            </a:pPr>
            <a:r>
              <a:t/>
            </a:r>
            <a:endParaRPr sz="2000">
              <a:latin typeface="Outfit"/>
              <a:ea typeface="Outfit"/>
              <a:cs typeface="Outfit"/>
              <a:sym typeface="Outfit"/>
            </a:endParaRPr>
          </a:p>
          <a:p>
            <a:pPr indent="0" lvl="0" marL="0" rtl="0" algn="l">
              <a:spcBef>
                <a:spcPts val="0"/>
              </a:spcBef>
              <a:spcAft>
                <a:spcPts val="0"/>
              </a:spcAft>
              <a:buNone/>
            </a:pPr>
            <a:r>
              <a:rPr lang="it" sz="2000">
                <a:latin typeface="Outfit"/>
                <a:ea typeface="Outfit"/>
                <a:cs typeface="Outfit"/>
                <a:sym typeface="Outfit"/>
              </a:rPr>
              <a:t>	Add a title</a:t>
            </a:r>
            <a:endParaRPr sz="2000">
              <a:latin typeface="Outfit"/>
              <a:ea typeface="Outfit"/>
              <a:cs typeface="Outfit"/>
              <a:sym typeface="Outfit"/>
            </a:endParaRPr>
          </a:p>
          <a:p>
            <a:pPr indent="0" lvl="0" marL="0" rtl="0" algn="l">
              <a:spcBef>
                <a:spcPts val="0"/>
              </a:spcBef>
              <a:spcAft>
                <a:spcPts val="0"/>
              </a:spcAft>
              <a:buNone/>
            </a:pPr>
            <a:r>
              <a:t/>
            </a:r>
            <a:endParaRPr sz="2000">
              <a:latin typeface="Outfit"/>
              <a:ea typeface="Outfit"/>
              <a:cs typeface="Outfit"/>
              <a:sym typeface="Outfit"/>
            </a:endParaRPr>
          </a:p>
          <a:p>
            <a:pPr indent="0" lvl="0" marL="0" rtl="0" algn="l">
              <a:spcBef>
                <a:spcPts val="0"/>
              </a:spcBef>
              <a:spcAft>
                <a:spcPts val="0"/>
              </a:spcAft>
              <a:buNone/>
            </a:pPr>
            <a:r>
              <a:rPr lang="it" sz="2000">
                <a:latin typeface="Outfit"/>
                <a:ea typeface="Outfit"/>
                <a:cs typeface="Outfit"/>
                <a:sym typeface="Outfit"/>
              </a:rPr>
              <a:t>	Add a description</a:t>
            </a:r>
            <a:endParaRPr sz="2000">
              <a:latin typeface="Outfit"/>
              <a:ea typeface="Outfit"/>
              <a:cs typeface="Outfit"/>
              <a:sym typeface="Outfit"/>
            </a:endParaRPr>
          </a:p>
          <a:p>
            <a:pPr indent="0" lvl="0" marL="0" rtl="0" algn="l">
              <a:spcBef>
                <a:spcPts val="0"/>
              </a:spcBef>
              <a:spcAft>
                <a:spcPts val="0"/>
              </a:spcAft>
              <a:buNone/>
            </a:pPr>
            <a:r>
              <a:rPr lang="it" sz="2000">
                <a:latin typeface="Outfit"/>
                <a:ea typeface="Outfit"/>
                <a:cs typeface="Outfit"/>
                <a:sym typeface="Outfit"/>
              </a:rPr>
              <a:t>		Many different options</a:t>
            </a:r>
            <a:endParaRPr sz="2000">
              <a:latin typeface="Outfit"/>
              <a:ea typeface="Outfit"/>
              <a:cs typeface="Outfit"/>
              <a:sym typeface="Outfit"/>
            </a:endParaRPr>
          </a:p>
          <a:p>
            <a:pPr indent="0" lvl="0" marL="0" rtl="0" algn="l">
              <a:spcBef>
                <a:spcPts val="0"/>
              </a:spcBef>
              <a:spcAft>
                <a:spcPts val="0"/>
              </a:spcAft>
              <a:buNone/>
            </a:pPr>
            <a:r>
              <a:rPr lang="it" sz="2000">
                <a:latin typeface="Outfit"/>
                <a:ea typeface="Outfit"/>
                <a:cs typeface="Outfit"/>
                <a:sym typeface="Outfit"/>
              </a:rPr>
              <a:t>		Preview</a:t>
            </a:r>
            <a:endParaRPr sz="2000">
              <a:latin typeface="Outfit"/>
              <a:ea typeface="Outfit"/>
              <a:cs typeface="Outfit"/>
              <a:sym typeface="Outfit"/>
            </a:endParaRPr>
          </a:p>
          <a:p>
            <a:pPr indent="0" lvl="0" marL="0" rtl="0" algn="l">
              <a:spcBef>
                <a:spcPts val="0"/>
              </a:spcBef>
              <a:spcAft>
                <a:spcPts val="0"/>
              </a:spcAft>
              <a:buNone/>
            </a:pPr>
            <a:r>
              <a:t/>
            </a:r>
            <a:endParaRPr sz="2000">
              <a:latin typeface="Outfit"/>
              <a:ea typeface="Outfit"/>
              <a:cs typeface="Outfit"/>
              <a:sym typeface="Outfit"/>
            </a:endParaRPr>
          </a:p>
          <a:p>
            <a:pPr indent="0" lvl="0" marL="0" rtl="0" algn="l">
              <a:spcBef>
                <a:spcPts val="0"/>
              </a:spcBef>
              <a:spcAft>
                <a:spcPts val="0"/>
              </a:spcAft>
              <a:buNone/>
            </a:pPr>
            <a:r>
              <a:rPr lang="it" sz="2000">
                <a:latin typeface="Outfit"/>
                <a:ea typeface="Outfit"/>
                <a:cs typeface="Outfit"/>
                <a:sym typeface="Outfit"/>
              </a:rPr>
              <a:t>Submit new issue</a:t>
            </a:r>
            <a:endParaRPr sz="2000">
              <a:latin typeface="Outfit"/>
              <a:ea typeface="Outfit"/>
              <a:cs typeface="Outfit"/>
              <a:sym typeface="Outfit"/>
            </a:endParaRPr>
          </a:p>
          <a:p>
            <a:pPr indent="0" lvl="0" marL="457200" rtl="0" algn="l">
              <a:spcBef>
                <a:spcPts val="0"/>
              </a:spcBef>
              <a:spcAft>
                <a:spcPts val="0"/>
              </a:spcAft>
              <a:buNone/>
            </a:pPr>
            <a:r>
              <a:rPr lang="it" sz="2000">
                <a:latin typeface="Outfit"/>
                <a:ea typeface="Outfit"/>
                <a:cs typeface="Outfit"/>
                <a:sym typeface="Outfit"/>
              </a:rPr>
              <a:t>	</a:t>
            </a:r>
            <a:endParaRPr sz="2000">
              <a:latin typeface="Outfit"/>
              <a:ea typeface="Outfit"/>
              <a:cs typeface="Outfit"/>
              <a:sym typeface="Outfit"/>
            </a:endParaRPr>
          </a:p>
        </p:txBody>
      </p:sp>
      <p:pic>
        <p:nvPicPr>
          <p:cNvPr id="629" name="Google Shape;629;g2b856bd7d59_0_16"/>
          <p:cNvPicPr preferRelativeResize="0"/>
          <p:nvPr/>
        </p:nvPicPr>
        <p:blipFill>
          <a:blip r:embed="rId3">
            <a:alphaModFix/>
          </a:blip>
          <a:stretch>
            <a:fillRect/>
          </a:stretch>
        </p:blipFill>
        <p:spPr>
          <a:xfrm>
            <a:off x="4513425" y="861924"/>
            <a:ext cx="4463325" cy="2966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1f0da940657_13_0"/>
          <p:cNvSpPr txBox="1"/>
          <p:nvPr>
            <p:ph idx="1" type="subTitle"/>
          </p:nvPr>
        </p:nvSpPr>
        <p:spPr>
          <a:xfrm>
            <a:off x="381000" y="2707125"/>
            <a:ext cx="4345800" cy="738900"/>
          </a:xfrm>
          <a:prstGeom prst="rect">
            <a:avLst/>
          </a:prstGeom>
          <a:noFill/>
          <a:ln>
            <a:noFill/>
          </a:ln>
        </p:spPr>
        <p:txBody>
          <a:bodyPr anchorCtr="0" anchor="t" bIns="0" lIns="0" spcFirstLastPara="1" rIns="0" wrap="square" tIns="0">
            <a:spAutoFit/>
          </a:bodyPr>
          <a:lstStyle/>
          <a:p>
            <a:pPr indent="-330200" lvl="0" marL="457200" rtl="0" algn="l">
              <a:lnSpc>
                <a:spcPct val="100000"/>
              </a:lnSpc>
              <a:spcBef>
                <a:spcPts val="0"/>
              </a:spcBef>
              <a:spcAft>
                <a:spcPts val="0"/>
              </a:spcAft>
              <a:buSzPts val="1600"/>
              <a:buAutoNum type="alphaLcParenR"/>
            </a:pPr>
            <a:r>
              <a:rPr lang="it"/>
              <a:t>Questions? </a:t>
            </a:r>
            <a:endParaRPr/>
          </a:p>
          <a:p>
            <a:pPr indent="-330200" lvl="0" marL="457200" rtl="0" algn="l">
              <a:lnSpc>
                <a:spcPct val="100000"/>
              </a:lnSpc>
              <a:spcBef>
                <a:spcPts val="0"/>
              </a:spcBef>
              <a:spcAft>
                <a:spcPts val="0"/>
              </a:spcAft>
              <a:buSzPts val="1600"/>
              <a:buAutoNum type="alphaLcParenR"/>
            </a:pPr>
            <a:r>
              <a:rPr lang="it"/>
              <a:t>What did you expect?</a:t>
            </a:r>
            <a:endParaRPr/>
          </a:p>
          <a:p>
            <a:pPr indent="-330200" lvl="0" marL="457200" rtl="0" algn="l">
              <a:spcBef>
                <a:spcPts val="0"/>
              </a:spcBef>
              <a:spcAft>
                <a:spcPts val="0"/>
              </a:spcAft>
              <a:buSzPts val="1600"/>
              <a:buAutoNum type="alphaLcParenR"/>
            </a:pPr>
            <a:r>
              <a:rPr lang="it"/>
              <a:t>Suggestions?</a:t>
            </a:r>
            <a:endParaRPr/>
          </a:p>
        </p:txBody>
      </p:sp>
      <p:sp>
        <p:nvSpPr>
          <p:cNvPr id="635" name="Google Shape;635;g1f0da940657_13_0"/>
          <p:cNvSpPr txBox="1"/>
          <p:nvPr>
            <p:ph idx="2" type="title"/>
          </p:nvPr>
        </p:nvSpPr>
        <p:spPr>
          <a:xfrm>
            <a:off x="378325" y="1101225"/>
            <a:ext cx="40806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200"/>
              <a:buNone/>
            </a:pPr>
            <a:r>
              <a:rPr lang="it"/>
              <a:t>Discussion</a:t>
            </a:r>
            <a:endParaRPr/>
          </a:p>
        </p:txBody>
      </p:sp>
      <p:pic>
        <p:nvPicPr>
          <p:cNvPr id="636" name="Google Shape;636;g1f0da940657_13_0"/>
          <p:cNvPicPr preferRelativeResize="0"/>
          <p:nvPr/>
        </p:nvPicPr>
        <p:blipFill rotWithShape="1">
          <a:blip r:embed="rId3">
            <a:alphaModFix/>
          </a:blip>
          <a:srcRect b="0" l="0" r="0" t="0"/>
          <a:stretch/>
        </p:blipFill>
        <p:spPr>
          <a:xfrm>
            <a:off x="8236525" y="369325"/>
            <a:ext cx="529151" cy="462850"/>
          </a:xfrm>
          <a:prstGeom prst="rect">
            <a:avLst/>
          </a:prstGeom>
          <a:noFill/>
          <a:ln>
            <a:noFill/>
          </a:ln>
        </p:spPr>
      </p:pic>
      <p:sp>
        <p:nvSpPr>
          <p:cNvPr id="637" name="Google Shape;637;g1f0da940657_13_0"/>
          <p:cNvSpPr txBox="1"/>
          <p:nvPr>
            <p:ph type="title"/>
          </p:nvPr>
        </p:nvSpPr>
        <p:spPr>
          <a:xfrm>
            <a:off x="378325" y="369325"/>
            <a:ext cx="4080600" cy="59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7</a:t>
            </a:r>
            <a:r>
              <a:rPr lang="it"/>
              <a:t>.</a:t>
            </a:r>
            <a:endParaRPr/>
          </a:p>
        </p:txBody>
      </p:sp>
      <p:pic>
        <p:nvPicPr>
          <p:cNvPr id="638" name="Google Shape;638;g1f0da940657_13_0"/>
          <p:cNvPicPr preferRelativeResize="0"/>
          <p:nvPr/>
        </p:nvPicPr>
        <p:blipFill>
          <a:blip r:embed="rId4">
            <a:alphaModFix/>
          </a:blip>
          <a:stretch>
            <a:fillRect/>
          </a:stretch>
        </p:blipFill>
        <p:spPr>
          <a:xfrm>
            <a:off x="5412600" y="1517975"/>
            <a:ext cx="3205222" cy="32052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g2b76c8bf9e5_3_69"/>
          <p:cNvSpPr txBox="1"/>
          <p:nvPr>
            <p:ph idx="2" type="title"/>
          </p:nvPr>
        </p:nvSpPr>
        <p:spPr>
          <a:xfrm>
            <a:off x="378325" y="1101225"/>
            <a:ext cx="4080600" cy="4926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200"/>
              <a:buNone/>
            </a:pPr>
            <a:r>
              <a:rPr lang="it"/>
              <a:t>What is GitHub?</a:t>
            </a:r>
            <a:endParaRPr/>
          </a:p>
        </p:txBody>
      </p:sp>
      <p:pic>
        <p:nvPicPr>
          <p:cNvPr id="338" name="Google Shape;338;g2b76c8bf9e5_3_69"/>
          <p:cNvPicPr preferRelativeResize="0"/>
          <p:nvPr/>
        </p:nvPicPr>
        <p:blipFill rotWithShape="1">
          <a:blip r:embed="rId3">
            <a:alphaModFix/>
          </a:blip>
          <a:srcRect b="0" l="0" r="0" t="0"/>
          <a:stretch/>
        </p:blipFill>
        <p:spPr>
          <a:xfrm>
            <a:off x="8236525" y="369325"/>
            <a:ext cx="529151" cy="462850"/>
          </a:xfrm>
          <a:prstGeom prst="rect">
            <a:avLst/>
          </a:prstGeom>
          <a:noFill/>
          <a:ln>
            <a:noFill/>
          </a:ln>
        </p:spPr>
      </p:pic>
      <p:sp>
        <p:nvSpPr>
          <p:cNvPr id="339" name="Google Shape;339;g2b76c8bf9e5_3_69"/>
          <p:cNvSpPr txBox="1"/>
          <p:nvPr>
            <p:ph type="title"/>
          </p:nvPr>
        </p:nvSpPr>
        <p:spPr>
          <a:xfrm>
            <a:off x="378325" y="369325"/>
            <a:ext cx="4080600" cy="593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200"/>
              <a:buNone/>
            </a:pPr>
            <a:r>
              <a:rPr lang="it"/>
              <a:t>1.</a:t>
            </a:r>
            <a:endParaRPr/>
          </a:p>
        </p:txBody>
      </p:sp>
      <p:pic>
        <p:nvPicPr>
          <p:cNvPr id="340" name="Google Shape;340;g2b76c8bf9e5_3_69"/>
          <p:cNvPicPr preferRelativeResize="0"/>
          <p:nvPr/>
        </p:nvPicPr>
        <p:blipFill>
          <a:blip r:embed="rId4">
            <a:alphaModFix/>
          </a:blip>
          <a:stretch>
            <a:fillRect/>
          </a:stretch>
        </p:blipFill>
        <p:spPr>
          <a:xfrm>
            <a:off x="3889375" y="1170000"/>
            <a:ext cx="4876800" cy="3581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2" name="Shape 642"/>
        <p:cNvGrpSpPr/>
        <p:nvPr/>
      </p:nvGrpSpPr>
      <p:grpSpPr>
        <a:xfrm>
          <a:off x="0" y="0"/>
          <a:ext cx="0" cy="0"/>
          <a:chOff x="0" y="0"/>
          <a:chExt cx="0" cy="0"/>
        </a:xfrm>
      </p:grpSpPr>
      <p:sp>
        <p:nvSpPr>
          <p:cNvPr id="643" name="Google Shape;643;p5"/>
          <p:cNvSpPr txBox="1"/>
          <p:nvPr>
            <p:ph idx="2" type="title"/>
          </p:nvPr>
        </p:nvSpPr>
        <p:spPr>
          <a:xfrm flipH="1" rot="-900084">
            <a:off x="527904" y="725519"/>
            <a:ext cx="3844420" cy="692637"/>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3200"/>
              <a:buNone/>
            </a:pPr>
            <a:r>
              <a:rPr lang="it" sz="4500">
                <a:solidFill>
                  <a:schemeClr val="dk1"/>
                </a:solidFill>
              </a:rPr>
              <a:t>Thank you!</a:t>
            </a:r>
            <a:endParaRPr sz="4500">
              <a:solidFill>
                <a:schemeClr val="dk1"/>
              </a:solidFill>
            </a:endParaRPr>
          </a:p>
        </p:txBody>
      </p:sp>
      <p:pic>
        <p:nvPicPr>
          <p:cNvPr id="644" name="Google Shape;644;p5"/>
          <p:cNvPicPr preferRelativeResize="0"/>
          <p:nvPr/>
        </p:nvPicPr>
        <p:blipFill rotWithShape="1">
          <a:blip r:embed="rId3">
            <a:alphaModFix/>
          </a:blip>
          <a:srcRect b="9" l="0" r="0" t="18"/>
          <a:stretch/>
        </p:blipFill>
        <p:spPr>
          <a:xfrm>
            <a:off x="8236525" y="369325"/>
            <a:ext cx="529151" cy="462850"/>
          </a:xfrm>
          <a:prstGeom prst="rect">
            <a:avLst/>
          </a:prstGeom>
          <a:noFill/>
          <a:ln>
            <a:noFill/>
          </a:ln>
        </p:spPr>
      </p:pic>
      <p:pic>
        <p:nvPicPr>
          <p:cNvPr id="645" name="Google Shape;645;p5"/>
          <p:cNvPicPr preferRelativeResize="0"/>
          <p:nvPr/>
        </p:nvPicPr>
        <p:blipFill>
          <a:blip r:embed="rId4">
            <a:alphaModFix/>
          </a:blip>
          <a:stretch>
            <a:fillRect/>
          </a:stretch>
        </p:blipFill>
        <p:spPr>
          <a:xfrm>
            <a:off x="946325" y="2123675"/>
            <a:ext cx="2047434" cy="2047434"/>
          </a:xfrm>
          <a:prstGeom prst="rect">
            <a:avLst/>
          </a:prstGeom>
          <a:noFill/>
          <a:ln>
            <a:noFill/>
          </a:ln>
        </p:spPr>
      </p:pic>
      <p:pic>
        <p:nvPicPr>
          <p:cNvPr id="646" name="Google Shape;646;p5"/>
          <p:cNvPicPr preferRelativeResize="0"/>
          <p:nvPr/>
        </p:nvPicPr>
        <p:blipFill>
          <a:blip r:embed="rId5">
            <a:alphaModFix/>
          </a:blip>
          <a:stretch>
            <a:fillRect/>
          </a:stretch>
        </p:blipFill>
        <p:spPr>
          <a:xfrm>
            <a:off x="3883625" y="1680725"/>
            <a:ext cx="3911100" cy="2933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2b7bc67e04d_0_0"/>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Connect </a:t>
            </a:r>
            <a:r>
              <a:rPr lang="it">
                <a:solidFill>
                  <a:schemeClr val="accent1"/>
                </a:solidFill>
              </a:rPr>
              <a:t>Git</a:t>
            </a:r>
            <a:r>
              <a:rPr lang="it"/>
              <a:t> with </a:t>
            </a:r>
            <a:r>
              <a:rPr lang="it">
                <a:solidFill>
                  <a:srgbClr val="4A86E8"/>
                </a:solidFill>
              </a:rPr>
              <a:t>RStudio</a:t>
            </a:r>
            <a:endParaRPr>
              <a:solidFill>
                <a:srgbClr val="4A86E8"/>
              </a:solidFill>
            </a:endParaRPr>
          </a:p>
        </p:txBody>
      </p:sp>
      <p:sp>
        <p:nvSpPr>
          <p:cNvPr id="652" name="Google Shape;652;g2b7bc67e04d_0_0"/>
          <p:cNvSpPr txBox="1"/>
          <p:nvPr>
            <p:ph idx="2" type="title"/>
          </p:nvPr>
        </p:nvSpPr>
        <p:spPr>
          <a:xfrm>
            <a:off x="517200" y="3977125"/>
            <a:ext cx="6482700" cy="215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https://anderfernandez.com/blog/como-vincular-y-usar-git-con-rstudio/</a:t>
            </a:r>
            <a:endParaRPr/>
          </a:p>
        </p:txBody>
      </p:sp>
      <p:sp>
        <p:nvSpPr>
          <p:cNvPr id="653" name="Google Shape;653;g2b7bc67e04d_0_0"/>
          <p:cNvSpPr txBox="1"/>
          <p:nvPr>
            <p:ph idx="12" type="sldNum"/>
          </p:nvPr>
        </p:nvSpPr>
        <p:spPr>
          <a:xfrm>
            <a:off x="8146375" y="4774175"/>
            <a:ext cx="619200" cy="1758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it"/>
              <a:t>‹#›</a:t>
            </a:fld>
            <a:endParaRPr/>
          </a:p>
        </p:txBody>
      </p:sp>
      <p:sp>
        <p:nvSpPr>
          <p:cNvPr id="654" name="Google Shape;654;g2b7bc67e04d_0_0"/>
          <p:cNvSpPr txBox="1"/>
          <p:nvPr/>
        </p:nvSpPr>
        <p:spPr>
          <a:xfrm>
            <a:off x="590125" y="1488150"/>
            <a:ext cx="7161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800">
                <a:latin typeface="Outfit"/>
                <a:ea typeface="Outfit"/>
                <a:cs typeface="Outfit"/>
                <a:sym typeface="Outfit"/>
              </a:rPr>
              <a:t>Create a SSH password in our computers: Mac, Linux or Windows</a:t>
            </a:r>
            <a:endParaRPr sz="1800">
              <a:latin typeface="Outfit"/>
              <a:ea typeface="Outfit"/>
              <a:cs typeface="Outfit"/>
              <a:sym typeface="Outfit"/>
            </a:endParaRPr>
          </a:p>
          <a:p>
            <a:pPr indent="0" lvl="0" marL="0" rtl="0" algn="l">
              <a:spcBef>
                <a:spcPts val="0"/>
              </a:spcBef>
              <a:spcAft>
                <a:spcPts val="0"/>
              </a:spcAft>
              <a:buNone/>
            </a:pPr>
            <a:r>
              <a:t/>
            </a:r>
            <a:endParaRPr sz="1800">
              <a:latin typeface="Outfit"/>
              <a:ea typeface="Outfit"/>
              <a:cs typeface="Outfit"/>
              <a:sym typeface="Outfit"/>
            </a:endParaRPr>
          </a:p>
          <a:p>
            <a:pPr indent="0" lvl="0" marL="0" rtl="0" algn="l">
              <a:spcBef>
                <a:spcPts val="0"/>
              </a:spcBef>
              <a:spcAft>
                <a:spcPts val="0"/>
              </a:spcAft>
              <a:buClr>
                <a:schemeClr val="dk2"/>
              </a:buClr>
              <a:buSzPts val="1100"/>
              <a:buFont typeface="Arial"/>
              <a:buNone/>
            </a:pPr>
            <a:r>
              <a:rPr lang="it" sz="1800">
                <a:solidFill>
                  <a:schemeClr val="dk2"/>
                </a:solidFill>
                <a:latin typeface="Outfit"/>
                <a:ea typeface="Outfit"/>
                <a:cs typeface="Outfit"/>
                <a:sym typeface="Outfit"/>
              </a:rPr>
              <a:t>Add the SSH password to our GitHub account</a:t>
            </a:r>
            <a:endParaRPr sz="1800">
              <a:solidFill>
                <a:schemeClr val="dk2"/>
              </a:solidFill>
              <a:latin typeface="Outfit"/>
              <a:ea typeface="Outfit"/>
              <a:cs typeface="Outfit"/>
              <a:sym typeface="Outfit"/>
            </a:endParaRPr>
          </a:p>
          <a:p>
            <a:pPr indent="0" lvl="0" marL="0" rtl="0" algn="l">
              <a:spcBef>
                <a:spcPts val="0"/>
              </a:spcBef>
              <a:spcAft>
                <a:spcPts val="0"/>
              </a:spcAft>
              <a:buNone/>
            </a:pPr>
            <a:r>
              <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2b76c8bf9e5_3_0"/>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346" name="Google Shape;346;g2b76c8bf9e5_3_0"/>
          <p:cNvSpPr txBox="1"/>
          <p:nvPr/>
        </p:nvSpPr>
        <p:spPr>
          <a:xfrm>
            <a:off x="1700400" y="128650"/>
            <a:ext cx="5743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300">
                <a:solidFill>
                  <a:schemeClr val="dk1"/>
                </a:solidFill>
                <a:latin typeface="Outfit Medium"/>
                <a:ea typeface="Outfit Medium"/>
                <a:cs typeface="Outfit Medium"/>
                <a:sym typeface="Outfit Medium"/>
              </a:rPr>
              <a:t>Let’s start from the beginning</a:t>
            </a:r>
            <a:endParaRPr sz="2900"/>
          </a:p>
        </p:txBody>
      </p:sp>
      <p:pic>
        <p:nvPicPr>
          <p:cNvPr id="347" name="Google Shape;347;g2b76c8bf9e5_3_0"/>
          <p:cNvPicPr preferRelativeResize="0"/>
          <p:nvPr/>
        </p:nvPicPr>
        <p:blipFill>
          <a:blip r:embed="rId3">
            <a:alphaModFix/>
          </a:blip>
          <a:stretch>
            <a:fillRect/>
          </a:stretch>
        </p:blipFill>
        <p:spPr>
          <a:xfrm>
            <a:off x="1253025" y="1041925"/>
            <a:ext cx="2596896" cy="1086773"/>
          </a:xfrm>
          <a:prstGeom prst="rect">
            <a:avLst/>
          </a:prstGeom>
          <a:noFill/>
          <a:ln>
            <a:noFill/>
          </a:ln>
        </p:spPr>
      </p:pic>
      <p:sp>
        <p:nvSpPr>
          <p:cNvPr id="348" name="Google Shape;348;g2b76c8bf9e5_3_0"/>
          <p:cNvSpPr txBox="1"/>
          <p:nvPr/>
        </p:nvSpPr>
        <p:spPr>
          <a:xfrm>
            <a:off x="1253025" y="2273075"/>
            <a:ext cx="3138300" cy="6927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b="1" i="1" lang="it" sz="1100">
                <a:solidFill>
                  <a:schemeClr val="dk2"/>
                </a:solidFill>
                <a:latin typeface="Outfit"/>
                <a:ea typeface="Outfit"/>
                <a:cs typeface="Outfit"/>
                <a:sym typeface="Outfit"/>
              </a:rPr>
              <a:t>Git</a:t>
            </a:r>
            <a:r>
              <a:rPr i="1" lang="it" sz="1100">
                <a:solidFill>
                  <a:schemeClr val="dk2"/>
                </a:solidFill>
                <a:latin typeface="Outfit"/>
                <a:ea typeface="Outfit"/>
                <a:cs typeface="Outfit"/>
                <a:sym typeface="Outfit"/>
              </a:rPr>
              <a:t> is a </a:t>
            </a:r>
            <a:r>
              <a:rPr b="1" i="1" lang="it" sz="1100">
                <a:solidFill>
                  <a:schemeClr val="dk2"/>
                </a:solidFill>
                <a:latin typeface="Outfit"/>
                <a:ea typeface="Outfit"/>
                <a:cs typeface="Outfit"/>
                <a:sym typeface="Outfit"/>
              </a:rPr>
              <a:t>version control system</a:t>
            </a:r>
            <a:r>
              <a:rPr i="1" lang="it" sz="1100">
                <a:solidFill>
                  <a:schemeClr val="dk2"/>
                </a:solidFill>
                <a:latin typeface="Outfit"/>
                <a:ea typeface="Outfit"/>
                <a:cs typeface="Outfit"/>
                <a:sym typeface="Outfit"/>
              </a:rPr>
              <a:t> that facilitates project management by acting as a repository for code modifications made.</a:t>
            </a:r>
            <a:endParaRPr i="1" sz="1100">
              <a:solidFill>
                <a:schemeClr val="dk2"/>
              </a:solidFill>
              <a:latin typeface="Outfit"/>
              <a:ea typeface="Outfit"/>
              <a:cs typeface="Outfit"/>
              <a:sym typeface="Outfit"/>
            </a:endParaRPr>
          </a:p>
        </p:txBody>
      </p:sp>
      <p:sp>
        <p:nvSpPr>
          <p:cNvPr id="349" name="Google Shape;349;g2b76c8bf9e5_3_0"/>
          <p:cNvSpPr txBox="1"/>
          <p:nvPr/>
        </p:nvSpPr>
        <p:spPr>
          <a:xfrm>
            <a:off x="5678725" y="871900"/>
            <a:ext cx="18465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it" sz="7200">
                <a:solidFill>
                  <a:schemeClr val="dk1"/>
                </a:solidFill>
                <a:latin typeface="Outfit Black"/>
                <a:ea typeface="Outfit Black"/>
                <a:cs typeface="Outfit Black"/>
                <a:sym typeface="Outfit Black"/>
              </a:rPr>
              <a:t>hub</a:t>
            </a:r>
            <a:endParaRPr sz="7200">
              <a:solidFill>
                <a:schemeClr val="dk1"/>
              </a:solidFill>
              <a:latin typeface="Outfit Black"/>
              <a:ea typeface="Outfit Black"/>
              <a:cs typeface="Outfit Black"/>
              <a:sym typeface="Outfit Black"/>
            </a:endParaRPr>
          </a:p>
        </p:txBody>
      </p:sp>
      <p:sp>
        <p:nvSpPr>
          <p:cNvPr id="350" name="Google Shape;350;g2b76c8bf9e5_3_0"/>
          <p:cNvSpPr txBox="1"/>
          <p:nvPr/>
        </p:nvSpPr>
        <p:spPr>
          <a:xfrm>
            <a:off x="5027925" y="2273075"/>
            <a:ext cx="3496500" cy="692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i="1" lang="it" sz="1100">
                <a:solidFill>
                  <a:schemeClr val="dk2"/>
                </a:solidFill>
                <a:latin typeface="Outfit"/>
                <a:ea typeface="Outfit"/>
                <a:cs typeface="Outfit"/>
                <a:sym typeface="Outfit"/>
              </a:rPr>
              <a:t>A </a:t>
            </a:r>
            <a:r>
              <a:rPr b="1" i="1" lang="it" sz="1100">
                <a:solidFill>
                  <a:schemeClr val="dk2"/>
                </a:solidFill>
                <a:latin typeface="Outfit"/>
                <a:ea typeface="Outfit"/>
                <a:cs typeface="Outfit"/>
                <a:sym typeface="Outfit"/>
              </a:rPr>
              <a:t>collaboration hub </a:t>
            </a:r>
            <a:r>
              <a:rPr i="1" lang="it" sz="1100">
                <a:solidFill>
                  <a:schemeClr val="dk2"/>
                </a:solidFill>
                <a:latin typeface="Outfit"/>
                <a:ea typeface="Outfit"/>
                <a:cs typeface="Outfit"/>
                <a:sym typeface="Outfit"/>
              </a:rPr>
              <a:t>is a type of workspace designed to promote interaction, community, and teamwork</a:t>
            </a:r>
            <a:endParaRPr i="1">
              <a:latin typeface="Outfit"/>
              <a:ea typeface="Outfit"/>
              <a:cs typeface="Outfit"/>
              <a:sym typeface="Outfit"/>
            </a:endParaRPr>
          </a:p>
        </p:txBody>
      </p:sp>
      <p:sp>
        <p:nvSpPr>
          <p:cNvPr id="351" name="Google Shape;351;g2b76c8bf9e5_3_0"/>
          <p:cNvSpPr txBox="1"/>
          <p:nvPr/>
        </p:nvSpPr>
        <p:spPr>
          <a:xfrm>
            <a:off x="567425" y="3738225"/>
            <a:ext cx="3138300" cy="4926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None/>
            </a:pPr>
            <a:r>
              <a:rPr lang="it" sz="1000">
                <a:solidFill>
                  <a:schemeClr val="dk2"/>
                </a:solidFill>
                <a:latin typeface="Outfit"/>
                <a:ea typeface="Outfit"/>
                <a:cs typeface="Outfit"/>
                <a:sym typeface="Outfit"/>
              </a:rPr>
              <a:t>It allows:	to check changes made</a:t>
            </a:r>
            <a:endParaRPr sz="1000">
              <a:solidFill>
                <a:schemeClr val="dk2"/>
              </a:solidFill>
              <a:latin typeface="Outfit"/>
              <a:ea typeface="Outfit"/>
              <a:cs typeface="Outfit"/>
              <a:sym typeface="Outfit"/>
            </a:endParaRPr>
          </a:p>
          <a:p>
            <a:pPr indent="0" lvl="0" marL="0" marR="0" rtl="0" algn="just">
              <a:lnSpc>
                <a:spcPct val="100000"/>
              </a:lnSpc>
              <a:spcBef>
                <a:spcPts val="0"/>
              </a:spcBef>
              <a:spcAft>
                <a:spcPts val="0"/>
              </a:spcAft>
              <a:buNone/>
            </a:pPr>
            <a:r>
              <a:rPr lang="it" sz="1000">
                <a:solidFill>
                  <a:schemeClr val="dk2"/>
                </a:solidFill>
                <a:latin typeface="Outfit"/>
                <a:ea typeface="Outfit"/>
                <a:cs typeface="Outfit"/>
                <a:sym typeface="Outfit"/>
              </a:rPr>
              <a:t>		to consult and restore versions</a:t>
            </a:r>
            <a:endParaRPr sz="900">
              <a:solidFill>
                <a:schemeClr val="dk2"/>
              </a:solidFill>
              <a:latin typeface="Outfit"/>
              <a:ea typeface="Outfit"/>
              <a:cs typeface="Outfit"/>
              <a:sym typeface="Outfit"/>
            </a:endParaRPr>
          </a:p>
        </p:txBody>
      </p:sp>
      <p:pic>
        <p:nvPicPr>
          <p:cNvPr id="352" name="Google Shape;352;g2b76c8bf9e5_3_0"/>
          <p:cNvPicPr preferRelativeResize="0"/>
          <p:nvPr/>
        </p:nvPicPr>
        <p:blipFill>
          <a:blip r:embed="rId4">
            <a:alphaModFix/>
          </a:blip>
          <a:stretch>
            <a:fillRect/>
          </a:stretch>
        </p:blipFill>
        <p:spPr>
          <a:xfrm>
            <a:off x="4238925" y="3522189"/>
            <a:ext cx="3429002" cy="924674"/>
          </a:xfrm>
          <a:prstGeom prst="rect">
            <a:avLst/>
          </a:prstGeom>
          <a:noFill/>
          <a:ln>
            <a:noFill/>
          </a:ln>
        </p:spPr>
      </p:pic>
      <p:sp>
        <p:nvSpPr>
          <p:cNvPr id="353" name="Google Shape;353;g2b76c8bf9e5_3_0"/>
          <p:cNvSpPr/>
          <p:nvPr/>
        </p:nvSpPr>
        <p:spPr>
          <a:xfrm>
            <a:off x="5425250" y="3145025"/>
            <a:ext cx="1668669" cy="336938"/>
          </a:xfrm>
          <a:custGeom>
            <a:rect b="b" l="l" r="r" t="t"/>
            <a:pathLst>
              <a:path extrusionOk="0" h="18784" w="73974">
                <a:moveTo>
                  <a:pt x="73974" y="18784"/>
                </a:moveTo>
                <a:cubicBezTo>
                  <a:pt x="67713" y="15654"/>
                  <a:pt x="48738" y="146"/>
                  <a:pt x="36409" y="1"/>
                </a:cubicBezTo>
                <a:cubicBezTo>
                  <a:pt x="24080" y="-143"/>
                  <a:pt x="6068" y="14931"/>
                  <a:pt x="0" y="17917"/>
                </a:cubicBezTo>
              </a:path>
            </a:pathLst>
          </a:custGeom>
          <a:noFill/>
          <a:ln cap="flat" cmpd="sng" w="38100">
            <a:solidFill>
              <a:schemeClr val="dk2"/>
            </a:solidFill>
            <a:prstDash val="solid"/>
            <a:round/>
            <a:headEnd len="med" w="med" type="none"/>
            <a:tailEnd len="med" w="med" type="stealth"/>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g2c4409be79d_0_7"/>
          <p:cNvSpPr/>
          <p:nvPr/>
        </p:nvSpPr>
        <p:spPr>
          <a:xfrm>
            <a:off x="744075" y="895775"/>
            <a:ext cx="8022000" cy="7827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9" name="Google Shape;359;g2c4409be79d_0_7"/>
          <p:cNvSpPr txBox="1"/>
          <p:nvPr>
            <p:ph idx="12" type="sldNum"/>
          </p:nvPr>
        </p:nvSpPr>
        <p:spPr>
          <a:xfrm>
            <a:off x="8146375" y="4774175"/>
            <a:ext cx="619200" cy="1758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800"/>
              <a:buNone/>
            </a:pPr>
            <a:fld id="{00000000-1234-1234-1234-123412341234}" type="slidenum">
              <a:rPr lang="it"/>
              <a:t>‹#›</a:t>
            </a:fld>
            <a:endParaRPr/>
          </a:p>
        </p:txBody>
      </p:sp>
      <p:sp>
        <p:nvSpPr>
          <p:cNvPr id="360" name="Google Shape;360;g2c4409be79d_0_7"/>
          <p:cNvSpPr txBox="1"/>
          <p:nvPr/>
        </p:nvSpPr>
        <p:spPr>
          <a:xfrm>
            <a:off x="1700400" y="52450"/>
            <a:ext cx="57432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4500">
                <a:solidFill>
                  <a:schemeClr val="dk1"/>
                </a:solidFill>
                <a:latin typeface="Outfit ExtraBold"/>
                <a:ea typeface="Outfit ExtraBold"/>
                <a:cs typeface="Outfit ExtraBold"/>
                <a:sym typeface="Outfit ExtraBold"/>
              </a:rPr>
              <a:t>GitHub</a:t>
            </a:r>
            <a:endParaRPr sz="4100">
              <a:solidFill>
                <a:schemeClr val="dk1"/>
              </a:solidFill>
              <a:latin typeface="Outfit ExtraBold"/>
              <a:ea typeface="Outfit ExtraBold"/>
              <a:cs typeface="Outfit ExtraBold"/>
              <a:sym typeface="Outfit ExtraBold"/>
            </a:endParaRPr>
          </a:p>
        </p:txBody>
      </p:sp>
      <p:sp>
        <p:nvSpPr>
          <p:cNvPr id="361" name="Google Shape;361;g2c4409be79d_0_7"/>
          <p:cNvSpPr txBox="1"/>
          <p:nvPr/>
        </p:nvSpPr>
        <p:spPr>
          <a:xfrm>
            <a:off x="780200" y="881325"/>
            <a:ext cx="7985400" cy="831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it" sz="2100">
                <a:solidFill>
                  <a:schemeClr val="dk1"/>
                </a:solidFill>
                <a:latin typeface="Outfit"/>
                <a:ea typeface="Outfit"/>
                <a:cs typeface="Outfit"/>
                <a:sym typeface="Outfit"/>
              </a:rPr>
              <a:t>GitHub</a:t>
            </a:r>
            <a:r>
              <a:rPr lang="it" sz="2100">
                <a:solidFill>
                  <a:schemeClr val="dk2"/>
                </a:solidFill>
                <a:latin typeface="Outfit Medium"/>
                <a:ea typeface="Outfit Medium"/>
                <a:cs typeface="Outfit Medium"/>
                <a:sym typeface="Outfit Medium"/>
              </a:rPr>
              <a:t> is a cloud-based application development platform based on the Git code repository, which facilitates collaborative work.</a:t>
            </a:r>
            <a:endParaRPr sz="2400">
              <a:latin typeface="Outfit Medium"/>
              <a:ea typeface="Outfit Medium"/>
              <a:cs typeface="Outfit Medium"/>
              <a:sym typeface="Outfit Medium"/>
            </a:endParaRPr>
          </a:p>
        </p:txBody>
      </p:sp>
      <p:sp>
        <p:nvSpPr>
          <p:cNvPr id="362" name="Google Shape;362;g2c4409be79d_0_7"/>
          <p:cNvSpPr txBox="1"/>
          <p:nvPr/>
        </p:nvSpPr>
        <p:spPr>
          <a:xfrm>
            <a:off x="780825" y="1870325"/>
            <a:ext cx="7985400" cy="30168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utfit"/>
              <a:buChar char="-"/>
            </a:pPr>
            <a:r>
              <a:rPr b="1" lang="it">
                <a:latin typeface="Outfit"/>
                <a:ea typeface="Outfit"/>
                <a:cs typeface="Outfit"/>
                <a:sym typeface="Outfit"/>
              </a:rPr>
              <a:t>Online platform: </a:t>
            </a:r>
            <a:r>
              <a:rPr lang="it">
                <a:latin typeface="Outfit"/>
                <a:ea typeface="Outfit"/>
                <a:cs typeface="Outfit"/>
                <a:sym typeface="Outfit"/>
              </a:rPr>
              <a:t>It’s an online version of Git. To correctly understand </a:t>
            </a:r>
            <a:r>
              <a:rPr b="1" lang="it">
                <a:solidFill>
                  <a:schemeClr val="lt1"/>
                </a:solidFill>
                <a:latin typeface="Outfit"/>
                <a:ea typeface="Outfit"/>
                <a:cs typeface="Outfit"/>
                <a:sym typeface="Outfit"/>
              </a:rPr>
              <a:t>GitHub</a:t>
            </a:r>
            <a:r>
              <a:rPr lang="it">
                <a:latin typeface="Outfit"/>
                <a:ea typeface="Outfit"/>
                <a:cs typeface="Outfit"/>
                <a:sym typeface="Outfit"/>
              </a:rPr>
              <a:t>, you need first to understand </a:t>
            </a:r>
            <a:r>
              <a:rPr b="1" lang="it">
                <a:solidFill>
                  <a:schemeClr val="accent1"/>
                </a:solidFill>
                <a:latin typeface="Outfit"/>
                <a:ea typeface="Outfit"/>
                <a:cs typeface="Outfit"/>
                <a:sym typeface="Outfit"/>
              </a:rPr>
              <a:t>Git</a:t>
            </a:r>
            <a:r>
              <a:rPr lang="it">
                <a:latin typeface="Outfit"/>
                <a:ea typeface="Outfit"/>
                <a:cs typeface="Outfit"/>
                <a:sym typeface="Outfit"/>
              </a:rPr>
              <a:t>.</a:t>
            </a:r>
            <a:endParaRPr>
              <a:latin typeface="Outfit"/>
              <a:ea typeface="Outfit"/>
              <a:cs typeface="Outfit"/>
              <a:sym typeface="Outfit"/>
            </a:endParaRPr>
          </a:p>
          <a:p>
            <a:pPr indent="0" lvl="0" marL="457200" rtl="0" algn="l">
              <a:spcBef>
                <a:spcPts val="0"/>
              </a:spcBef>
              <a:spcAft>
                <a:spcPts val="0"/>
              </a:spcAft>
              <a:buNone/>
            </a:pPr>
            <a:r>
              <a:t/>
            </a:r>
            <a:endParaRPr sz="1200">
              <a:latin typeface="Outfit"/>
              <a:ea typeface="Outfit"/>
              <a:cs typeface="Outfit"/>
              <a:sym typeface="Outfit"/>
            </a:endParaRPr>
          </a:p>
          <a:p>
            <a:pPr indent="-317500" lvl="0" marL="457200" rtl="0" algn="l">
              <a:spcBef>
                <a:spcPts val="0"/>
              </a:spcBef>
              <a:spcAft>
                <a:spcPts val="0"/>
              </a:spcAft>
              <a:buSzPts val="1400"/>
              <a:buFont typeface="Outfit"/>
              <a:buChar char="-"/>
            </a:pPr>
            <a:r>
              <a:rPr b="1" lang="it">
                <a:latin typeface="Outfit"/>
                <a:ea typeface="Outfit"/>
                <a:cs typeface="Outfit"/>
                <a:sym typeface="Outfit"/>
              </a:rPr>
              <a:t>Repository hosting: </a:t>
            </a:r>
            <a:r>
              <a:rPr lang="it">
                <a:latin typeface="Outfit"/>
                <a:ea typeface="Outfit"/>
                <a:cs typeface="Outfit"/>
                <a:sym typeface="Outfit"/>
              </a:rPr>
              <a:t>Allows to store and manage files and its versions from any device</a:t>
            </a:r>
            <a:endParaRPr>
              <a:latin typeface="Outfit"/>
              <a:ea typeface="Outfit"/>
              <a:cs typeface="Outfit"/>
              <a:sym typeface="Outfit"/>
            </a:endParaRPr>
          </a:p>
          <a:p>
            <a:pPr indent="0" lvl="0" marL="457200" rtl="0" algn="l">
              <a:spcBef>
                <a:spcPts val="0"/>
              </a:spcBef>
              <a:spcAft>
                <a:spcPts val="0"/>
              </a:spcAft>
              <a:buNone/>
            </a:pPr>
            <a:r>
              <a:t/>
            </a:r>
            <a:endParaRPr sz="1200">
              <a:latin typeface="Outfit"/>
              <a:ea typeface="Outfit"/>
              <a:cs typeface="Outfit"/>
              <a:sym typeface="Outfit"/>
            </a:endParaRPr>
          </a:p>
          <a:p>
            <a:pPr indent="-317500" lvl="0" marL="457200" rtl="0" algn="l">
              <a:spcBef>
                <a:spcPts val="0"/>
              </a:spcBef>
              <a:spcAft>
                <a:spcPts val="0"/>
              </a:spcAft>
              <a:buSzPts val="1400"/>
              <a:buFont typeface="Outfit"/>
              <a:buChar char="-"/>
            </a:pPr>
            <a:r>
              <a:rPr b="1" lang="it">
                <a:latin typeface="Outfit"/>
                <a:ea typeface="Outfit"/>
                <a:cs typeface="Outfit"/>
                <a:sym typeface="Outfit"/>
              </a:rPr>
              <a:t>Collaborative: </a:t>
            </a:r>
            <a:r>
              <a:rPr lang="it">
                <a:latin typeface="Outfit"/>
                <a:ea typeface="Outfit"/>
                <a:cs typeface="Outfit"/>
                <a:sym typeface="Outfit"/>
              </a:rPr>
              <a:t>Teammates (or external) can suggest modifications of you code</a:t>
            </a:r>
            <a:endParaRPr>
              <a:latin typeface="Outfit"/>
              <a:ea typeface="Outfit"/>
              <a:cs typeface="Outfit"/>
              <a:sym typeface="Outfit"/>
            </a:endParaRPr>
          </a:p>
          <a:p>
            <a:pPr indent="0" lvl="0" marL="457200" rtl="0" algn="l">
              <a:spcBef>
                <a:spcPts val="0"/>
              </a:spcBef>
              <a:spcAft>
                <a:spcPts val="0"/>
              </a:spcAft>
              <a:buNone/>
            </a:pPr>
            <a:r>
              <a:t/>
            </a:r>
            <a:endParaRPr sz="1200">
              <a:latin typeface="Outfit"/>
              <a:ea typeface="Outfit"/>
              <a:cs typeface="Outfit"/>
              <a:sym typeface="Outfit"/>
            </a:endParaRPr>
          </a:p>
          <a:p>
            <a:pPr indent="-317500" lvl="0" marL="457200" rtl="0" algn="l">
              <a:spcBef>
                <a:spcPts val="0"/>
              </a:spcBef>
              <a:spcAft>
                <a:spcPts val="0"/>
              </a:spcAft>
              <a:buSzPts val="1400"/>
              <a:buFont typeface="Outfit"/>
              <a:buChar char="-"/>
            </a:pPr>
            <a:r>
              <a:rPr b="1" lang="it">
                <a:latin typeface="Outfit"/>
                <a:ea typeface="Outfit"/>
                <a:cs typeface="Outfit"/>
                <a:sym typeface="Outfit"/>
              </a:rPr>
              <a:t>Issues tracking</a:t>
            </a:r>
            <a:endParaRPr b="1">
              <a:latin typeface="Outfit"/>
              <a:ea typeface="Outfit"/>
              <a:cs typeface="Outfit"/>
              <a:sym typeface="Outfit"/>
            </a:endParaRPr>
          </a:p>
          <a:p>
            <a:pPr indent="0" lvl="0" marL="457200" rtl="0" algn="l">
              <a:spcBef>
                <a:spcPts val="0"/>
              </a:spcBef>
              <a:spcAft>
                <a:spcPts val="0"/>
              </a:spcAft>
              <a:buNone/>
            </a:pPr>
            <a:r>
              <a:t/>
            </a:r>
            <a:endParaRPr b="1" sz="1200">
              <a:latin typeface="Outfit"/>
              <a:ea typeface="Outfit"/>
              <a:cs typeface="Outfit"/>
              <a:sym typeface="Outfit"/>
            </a:endParaRPr>
          </a:p>
          <a:p>
            <a:pPr indent="-317500" lvl="0" marL="457200" rtl="0" algn="l">
              <a:spcBef>
                <a:spcPts val="0"/>
              </a:spcBef>
              <a:spcAft>
                <a:spcPts val="0"/>
              </a:spcAft>
              <a:buSzPts val="1400"/>
              <a:buFont typeface="Outfit"/>
              <a:buChar char="-"/>
            </a:pPr>
            <a:r>
              <a:rPr b="1" lang="it">
                <a:latin typeface="Outfit"/>
                <a:ea typeface="Outfit"/>
                <a:cs typeface="Outfit"/>
                <a:sym typeface="Outfit"/>
              </a:rPr>
              <a:t>Branching and merging between collaborators</a:t>
            </a:r>
            <a:endParaRPr b="1">
              <a:latin typeface="Outfit"/>
              <a:ea typeface="Outfit"/>
              <a:cs typeface="Outfit"/>
              <a:sym typeface="Outfit"/>
            </a:endParaRPr>
          </a:p>
          <a:p>
            <a:pPr indent="0" lvl="0" marL="457200" rtl="0" algn="l">
              <a:spcBef>
                <a:spcPts val="0"/>
              </a:spcBef>
              <a:spcAft>
                <a:spcPts val="0"/>
              </a:spcAft>
              <a:buNone/>
            </a:pPr>
            <a:r>
              <a:t/>
            </a:r>
            <a:endParaRPr b="1" sz="1200">
              <a:latin typeface="Outfit"/>
              <a:ea typeface="Outfit"/>
              <a:cs typeface="Outfit"/>
              <a:sym typeface="Outfit"/>
            </a:endParaRPr>
          </a:p>
          <a:p>
            <a:pPr indent="-317500" lvl="0" marL="457200" rtl="0" algn="l">
              <a:spcBef>
                <a:spcPts val="0"/>
              </a:spcBef>
              <a:spcAft>
                <a:spcPts val="0"/>
              </a:spcAft>
              <a:buSzPts val="1400"/>
              <a:buFont typeface="Outfit"/>
              <a:buChar char="-"/>
            </a:pPr>
            <a:r>
              <a:rPr b="1" lang="it">
                <a:latin typeface="Outfit"/>
                <a:ea typeface="Outfit"/>
                <a:cs typeface="Outfit"/>
                <a:sym typeface="Outfit"/>
              </a:rPr>
              <a:t>Code review</a:t>
            </a:r>
            <a:endParaRPr b="1">
              <a:latin typeface="Outfit"/>
              <a:ea typeface="Outfit"/>
              <a:cs typeface="Outfit"/>
              <a:sym typeface="Outfit"/>
            </a:endParaRPr>
          </a:p>
          <a:p>
            <a:pPr indent="0" lvl="0" marL="457200" rtl="0" algn="l">
              <a:spcBef>
                <a:spcPts val="0"/>
              </a:spcBef>
              <a:spcAft>
                <a:spcPts val="0"/>
              </a:spcAft>
              <a:buNone/>
            </a:pPr>
            <a:r>
              <a:t/>
            </a:r>
            <a:endParaRPr b="1" sz="1200">
              <a:latin typeface="Outfit"/>
              <a:ea typeface="Outfit"/>
              <a:cs typeface="Outfit"/>
              <a:sym typeface="Outfit"/>
            </a:endParaRPr>
          </a:p>
          <a:p>
            <a:pPr indent="-317500" lvl="0" marL="457200" rtl="0" algn="l">
              <a:spcBef>
                <a:spcPts val="0"/>
              </a:spcBef>
              <a:spcAft>
                <a:spcPts val="0"/>
              </a:spcAft>
              <a:buSzPts val="1400"/>
              <a:buFont typeface="Outfit"/>
              <a:buChar char="-"/>
            </a:pPr>
            <a:r>
              <a:rPr b="1" lang="it">
                <a:latin typeface="Outfit"/>
                <a:ea typeface="Outfit"/>
                <a:cs typeface="Outfit"/>
                <a:sym typeface="Outfit"/>
              </a:rPr>
              <a:t>more</a:t>
            </a:r>
            <a:endParaRPr b="1">
              <a:latin typeface="Outfit"/>
              <a:ea typeface="Outfit"/>
              <a:cs typeface="Outfit"/>
              <a:sym typeface="Outfit"/>
            </a:endParaRPr>
          </a:p>
        </p:txBody>
      </p:sp>
      <p:pic>
        <p:nvPicPr>
          <p:cNvPr id="363" name="Google Shape;363;g2c4409be79d_0_7"/>
          <p:cNvPicPr preferRelativeResize="0"/>
          <p:nvPr/>
        </p:nvPicPr>
        <p:blipFill rotWithShape="1">
          <a:blip r:embed="rId3">
            <a:alphaModFix/>
          </a:blip>
          <a:srcRect b="0" l="7605" r="30863" t="16943"/>
          <a:stretch/>
        </p:blipFill>
        <p:spPr>
          <a:xfrm>
            <a:off x="1618975" y="1678475"/>
            <a:ext cx="5626176" cy="4271999"/>
          </a:xfrm>
          <a:prstGeom prst="rect">
            <a:avLst/>
          </a:prstGeom>
          <a:noFill/>
          <a:ln>
            <a:noFill/>
          </a:ln>
        </p:spPr>
      </p:pic>
      <p:sp>
        <p:nvSpPr>
          <p:cNvPr id="364" name="Google Shape;364;g2c4409be79d_0_7"/>
          <p:cNvSpPr/>
          <p:nvPr/>
        </p:nvSpPr>
        <p:spPr>
          <a:xfrm>
            <a:off x="2987269" y="2746087"/>
            <a:ext cx="869000" cy="267800"/>
          </a:xfrm>
          <a:custGeom>
            <a:rect b="b" l="l" r="r" t="t"/>
            <a:pathLst>
              <a:path extrusionOk="0" h="10712" w="34760">
                <a:moveTo>
                  <a:pt x="23680" y="1324"/>
                </a:moveTo>
                <a:cubicBezTo>
                  <a:pt x="15619" y="1324"/>
                  <a:pt x="-3433" y="1437"/>
                  <a:pt x="566" y="8436"/>
                </a:cubicBezTo>
                <a:cubicBezTo>
                  <a:pt x="3256" y="13143"/>
                  <a:pt x="11563" y="9243"/>
                  <a:pt x="16822" y="7928"/>
                </a:cubicBezTo>
                <a:cubicBezTo>
                  <a:pt x="22519" y="6504"/>
                  <a:pt x="31091" y="11036"/>
                  <a:pt x="34348" y="6150"/>
                </a:cubicBezTo>
                <a:cubicBezTo>
                  <a:pt x="37021" y="2140"/>
                  <a:pt x="23305" y="-2432"/>
                  <a:pt x="20632" y="1578"/>
                </a:cubicBezTo>
              </a:path>
            </a:pathLst>
          </a:custGeom>
          <a:noFill/>
          <a:ln cap="flat" cmpd="sng" w="19050">
            <a:solidFill>
              <a:srgbClr val="FF00FF"/>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g2c45dd00908_0_24"/>
          <p:cNvSpPr txBox="1"/>
          <p:nvPr>
            <p:ph idx="12" type="sldNum"/>
          </p:nvPr>
        </p:nvSpPr>
        <p:spPr>
          <a:xfrm>
            <a:off x="8146375" y="4774175"/>
            <a:ext cx="619200" cy="175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it"/>
              <a:t>‹#›</a:t>
            </a:fld>
            <a:endParaRPr/>
          </a:p>
        </p:txBody>
      </p:sp>
      <p:pic>
        <p:nvPicPr>
          <p:cNvPr id="370" name="Google Shape;370;g2c45dd00908_0_24"/>
          <p:cNvPicPr preferRelativeResize="0"/>
          <p:nvPr/>
        </p:nvPicPr>
        <p:blipFill>
          <a:blip r:embed="rId3">
            <a:alphaModFix/>
          </a:blip>
          <a:stretch>
            <a:fillRect/>
          </a:stretch>
        </p:blipFill>
        <p:spPr>
          <a:xfrm>
            <a:off x="815338" y="1077075"/>
            <a:ext cx="7513324" cy="3358228"/>
          </a:xfrm>
          <a:prstGeom prst="rect">
            <a:avLst/>
          </a:prstGeom>
          <a:noFill/>
          <a:ln>
            <a:noFill/>
          </a:ln>
        </p:spPr>
      </p:pic>
      <p:sp>
        <p:nvSpPr>
          <p:cNvPr id="371" name="Google Shape;371;g2c45dd00908_0_24"/>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Git flow</a:t>
            </a:r>
            <a:endParaRPr/>
          </a:p>
        </p:txBody>
      </p:sp>
      <p:pic>
        <p:nvPicPr>
          <p:cNvPr id="372" name="Google Shape;372;g2c45dd00908_0_24"/>
          <p:cNvPicPr preferRelativeResize="0"/>
          <p:nvPr/>
        </p:nvPicPr>
        <p:blipFill>
          <a:blip r:embed="rId4">
            <a:alphaModFix/>
          </a:blip>
          <a:stretch>
            <a:fillRect/>
          </a:stretch>
        </p:blipFill>
        <p:spPr>
          <a:xfrm>
            <a:off x="5644750" y="2586225"/>
            <a:ext cx="534500" cy="534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pic>
        <p:nvPicPr>
          <p:cNvPr id="377" name="Google Shape;377;g2c45dd00908_0_45"/>
          <p:cNvPicPr preferRelativeResize="0"/>
          <p:nvPr/>
        </p:nvPicPr>
        <p:blipFill>
          <a:blip r:embed="rId3">
            <a:alphaModFix/>
          </a:blip>
          <a:stretch>
            <a:fillRect/>
          </a:stretch>
        </p:blipFill>
        <p:spPr>
          <a:xfrm>
            <a:off x="884850" y="902500"/>
            <a:ext cx="7374310" cy="3763786"/>
          </a:xfrm>
          <a:prstGeom prst="rect">
            <a:avLst/>
          </a:prstGeom>
          <a:noFill/>
          <a:ln>
            <a:noFill/>
          </a:ln>
        </p:spPr>
      </p:pic>
      <p:sp>
        <p:nvSpPr>
          <p:cNvPr id="378" name="Google Shape;378;g2c45dd00908_0_45"/>
          <p:cNvSpPr txBox="1"/>
          <p:nvPr>
            <p:ph idx="12" type="sldNum"/>
          </p:nvPr>
        </p:nvSpPr>
        <p:spPr>
          <a:xfrm>
            <a:off x="8146375" y="4774175"/>
            <a:ext cx="619200" cy="175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it"/>
              <a:t>‹#›</a:t>
            </a:fld>
            <a:endParaRPr/>
          </a:p>
        </p:txBody>
      </p:sp>
      <p:sp>
        <p:nvSpPr>
          <p:cNvPr id="379" name="Google Shape;379;g2c45dd00908_0_45"/>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Git flow</a:t>
            </a:r>
            <a:endParaRPr/>
          </a:p>
        </p:txBody>
      </p:sp>
      <p:pic>
        <p:nvPicPr>
          <p:cNvPr id="380" name="Google Shape;380;g2c45dd00908_0_45"/>
          <p:cNvPicPr preferRelativeResize="0"/>
          <p:nvPr/>
        </p:nvPicPr>
        <p:blipFill>
          <a:blip r:embed="rId4">
            <a:alphaModFix/>
          </a:blip>
          <a:stretch>
            <a:fillRect/>
          </a:stretch>
        </p:blipFill>
        <p:spPr>
          <a:xfrm>
            <a:off x="5955400" y="1603775"/>
            <a:ext cx="534500" cy="534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2c45dd00908_0_14"/>
          <p:cNvSpPr txBox="1"/>
          <p:nvPr>
            <p:ph idx="12" type="sldNum"/>
          </p:nvPr>
        </p:nvSpPr>
        <p:spPr>
          <a:xfrm>
            <a:off x="8146375" y="4774175"/>
            <a:ext cx="619200" cy="175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it"/>
              <a:t>‹#›</a:t>
            </a:fld>
            <a:endParaRPr/>
          </a:p>
        </p:txBody>
      </p:sp>
      <p:sp>
        <p:nvSpPr>
          <p:cNvPr id="386" name="Google Shape;386;g2c45dd00908_0_14"/>
          <p:cNvSpPr txBox="1"/>
          <p:nvPr>
            <p:ph type="title"/>
          </p:nvPr>
        </p:nvSpPr>
        <p:spPr>
          <a:xfrm>
            <a:off x="378325" y="369325"/>
            <a:ext cx="5408100" cy="492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it"/>
              <a:t>Organizations</a:t>
            </a:r>
            <a:endParaRPr/>
          </a:p>
        </p:txBody>
      </p:sp>
      <p:pic>
        <p:nvPicPr>
          <p:cNvPr id="387" name="Google Shape;387;g2c45dd00908_0_14"/>
          <p:cNvPicPr preferRelativeResize="0"/>
          <p:nvPr/>
        </p:nvPicPr>
        <p:blipFill>
          <a:blip r:embed="rId3">
            <a:alphaModFix/>
          </a:blip>
          <a:stretch>
            <a:fillRect/>
          </a:stretch>
        </p:blipFill>
        <p:spPr>
          <a:xfrm>
            <a:off x="815338" y="1381550"/>
            <a:ext cx="7513321" cy="298999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C3 ">
  <a:themeElements>
    <a:clrScheme name="Simple Light">
      <a:dk1>
        <a:srgbClr val="11302D"/>
      </a:dk1>
      <a:lt1>
        <a:srgbClr val="4EBF7B"/>
      </a:lt1>
      <a:dk2>
        <a:srgbClr val="000000"/>
      </a:dk2>
      <a:lt2>
        <a:srgbClr val="FFFFFF"/>
      </a:lt2>
      <a:accent1>
        <a:srgbClr val="F07C46"/>
      </a:accent1>
      <a:accent2>
        <a:srgbClr val="E6DBCE"/>
      </a:accent2>
      <a:accent3>
        <a:srgbClr val="C5D4FF"/>
      </a:accent3>
      <a:accent4>
        <a:srgbClr val="D1FFA0"/>
      </a:accent4>
      <a:accent5>
        <a:srgbClr val="DDC7EE"/>
      </a:accent5>
      <a:accent6>
        <a:srgbClr val="FDFFAF"/>
      </a:accent6>
      <a:hlink>
        <a:srgbClr val="4EBF7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